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82" r:id="rId3"/>
    <p:sldId id="289" r:id="rId4"/>
    <p:sldId id="305" r:id="rId5"/>
    <p:sldId id="307" r:id="rId6"/>
    <p:sldId id="306" r:id="rId7"/>
    <p:sldId id="302" r:id="rId8"/>
    <p:sldId id="303" r:id="rId9"/>
    <p:sldId id="293" r:id="rId10"/>
    <p:sldId id="300" r:id="rId11"/>
    <p:sldId id="304" r:id="rId12"/>
    <p:sldId id="286" r:id="rId13"/>
    <p:sldId id="295" r:id="rId14"/>
    <p:sldId id="290"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D29"/>
    <a:srgbClr val="82C3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1A294-7C6A-497E-BB07-4393155DC27F}" v="129" dt="2020-01-27T23:12:40.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661" autoAdjust="0"/>
  </p:normalViewPr>
  <p:slideViewPr>
    <p:cSldViewPr snapToGrid="0">
      <p:cViewPr varScale="1">
        <p:scale>
          <a:sx n="63" d="100"/>
          <a:sy n="63" d="100"/>
        </p:scale>
        <p:origin x="1020"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Cooper" userId="5e1ba29d51822257" providerId="LiveId" clId="{4521A294-7C6A-497E-BB07-4393155DC27F}"/>
    <pc:docChg chg="undo redo custSel addSld delSld modSld sldOrd">
      <pc:chgData name="Emma Cooper" userId="5e1ba29d51822257" providerId="LiveId" clId="{4521A294-7C6A-497E-BB07-4393155DC27F}" dt="2020-01-30T11:32:31.286" v="9895" actId="20577"/>
      <pc:docMkLst>
        <pc:docMk/>
      </pc:docMkLst>
      <pc:sldChg chg="del">
        <pc:chgData name="Emma Cooper" userId="5e1ba29d51822257" providerId="LiveId" clId="{4521A294-7C6A-497E-BB07-4393155DC27F}" dt="2020-01-24T09:38:09.002" v="3384" actId="47"/>
        <pc:sldMkLst>
          <pc:docMk/>
          <pc:sldMk cId="696407525" sldId="256"/>
        </pc:sldMkLst>
      </pc:sldChg>
      <pc:sldChg chg="modSp del modNotesTx">
        <pc:chgData name="Emma Cooper" userId="5e1ba29d51822257" providerId="LiveId" clId="{4521A294-7C6A-497E-BB07-4393155DC27F}" dt="2020-01-27T18:47:51.743" v="6794" actId="47"/>
        <pc:sldMkLst>
          <pc:docMk/>
          <pc:sldMk cId="1446194910" sldId="268"/>
        </pc:sldMkLst>
        <pc:spChg chg="mod">
          <ac:chgData name="Emma Cooper" userId="5e1ba29d51822257" providerId="LiveId" clId="{4521A294-7C6A-497E-BB07-4393155DC27F}" dt="2020-01-23T12:25:32.750" v="798" actId="20577"/>
          <ac:spMkLst>
            <pc:docMk/>
            <pc:sldMk cId="1446194910" sldId="268"/>
            <ac:spMk id="5" creationId="{3D9E1170-9F80-4692-8944-67F808061C0B}"/>
          </ac:spMkLst>
        </pc:spChg>
      </pc:sldChg>
      <pc:sldChg chg="modSp modNotesTx">
        <pc:chgData name="Emma Cooper" userId="5e1ba29d51822257" providerId="LiveId" clId="{4521A294-7C6A-497E-BB07-4393155DC27F}" dt="2020-01-27T09:28:09.385" v="4815" actId="20577"/>
        <pc:sldMkLst>
          <pc:docMk/>
          <pc:sldMk cId="2210107945" sldId="282"/>
        </pc:sldMkLst>
        <pc:spChg chg="mod">
          <ac:chgData name="Emma Cooper" userId="5e1ba29d51822257" providerId="LiveId" clId="{4521A294-7C6A-497E-BB07-4393155DC27F}" dt="2020-01-23T10:51:44.425" v="25" actId="20577"/>
          <ac:spMkLst>
            <pc:docMk/>
            <pc:sldMk cId="2210107945" sldId="282"/>
            <ac:spMk id="2" creationId="{79B3F94B-D7CB-455D-82C2-80706A227CFE}"/>
          </ac:spMkLst>
        </pc:spChg>
        <pc:spChg chg="mod">
          <ac:chgData name="Emma Cooper" userId="5e1ba29d51822257" providerId="LiveId" clId="{4521A294-7C6A-497E-BB07-4393155DC27F}" dt="2020-01-23T10:51:59.653" v="82" actId="20577"/>
          <ac:spMkLst>
            <pc:docMk/>
            <pc:sldMk cId="2210107945" sldId="282"/>
            <ac:spMk id="7" creationId="{6D9E938A-7A6F-454D-A4AB-11568C3C0BBF}"/>
          </ac:spMkLst>
        </pc:spChg>
      </pc:sldChg>
      <pc:sldChg chg="del">
        <pc:chgData name="Emma Cooper" userId="5e1ba29d51822257" providerId="LiveId" clId="{4521A294-7C6A-497E-BB07-4393155DC27F}" dt="2020-01-24T09:38:21.818" v="3387" actId="47"/>
        <pc:sldMkLst>
          <pc:docMk/>
          <pc:sldMk cId="2370636940" sldId="285"/>
        </pc:sldMkLst>
      </pc:sldChg>
      <pc:sldChg chg="modSp ord modNotesTx">
        <pc:chgData name="Emma Cooper" userId="5e1ba29d51822257" providerId="LiveId" clId="{4521A294-7C6A-497E-BB07-4393155DC27F}" dt="2020-01-28T13:29:15.341" v="9375" actId="20577"/>
        <pc:sldMkLst>
          <pc:docMk/>
          <pc:sldMk cId="1247181871" sldId="286"/>
        </pc:sldMkLst>
        <pc:graphicFrameChg chg="modGraphic">
          <ac:chgData name="Emma Cooper" userId="5e1ba29d51822257" providerId="LiveId" clId="{4521A294-7C6A-497E-BB07-4393155DC27F}" dt="2020-01-24T10:57:11.943" v="4725" actId="20577"/>
          <ac:graphicFrameMkLst>
            <pc:docMk/>
            <pc:sldMk cId="1247181871" sldId="286"/>
            <ac:graphicFrameMk id="5" creationId="{5EAD76EE-531F-4457-BB36-77F7C9B4DA3A}"/>
          </ac:graphicFrameMkLst>
        </pc:graphicFrameChg>
      </pc:sldChg>
      <pc:sldChg chg="addSp delSp modSp modNotesTx">
        <pc:chgData name="Emma Cooper" userId="5e1ba29d51822257" providerId="LiveId" clId="{4521A294-7C6A-497E-BB07-4393155DC27F}" dt="2020-01-28T13:14:27.295" v="7311" actId="20577"/>
        <pc:sldMkLst>
          <pc:docMk/>
          <pc:sldMk cId="1341983745" sldId="289"/>
        </pc:sldMkLst>
        <pc:spChg chg="del">
          <ac:chgData name="Emma Cooper" userId="5e1ba29d51822257" providerId="LiveId" clId="{4521A294-7C6A-497E-BB07-4393155DC27F}" dt="2020-01-24T09:03:04.670" v="1907"/>
          <ac:spMkLst>
            <pc:docMk/>
            <pc:sldMk cId="1341983745" sldId="289"/>
            <ac:spMk id="3" creationId="{786C0AEC-4246-46D9-8CCF-F5C1FA341FA1}"/>
          </ac:spMkLst>
        </pc:spChg>
        <pc:spChg chg="mod">
          <ac:chgData name="Emma Cooper" userId="5e1ba29d51822257" providerId="LiveId" clId="{4521A294-7C6A-497E-BB07-4393155DC27F}" dt="2020-01-24T09:00:56.793" v="1906" actId="1076"/>
          <ac:spMkLst>
            <pc:docMk/>
            <pc:sldMk cId="1341983745" sldId="289"/>
            <ac:spMk id="4" creationId="{BDEE1A37-BA4A-444B-9F2D-0B6DE6804F61}"/>
          </ac:spMkLst>
        </pc:spChg>
        <pc:spChg chg="mod">
          <ac:chgData name="Emma Cooper" userId="5e1ba29d51822257" providerId="LiveId" clId="{4521A294-7C6A-497E-BB07-4393155DC27F}" dt="2020-01-27T18:48:44.911" v="6851" actId="20577"/>
          <ac:spMkLst>
            <pc:docMk/>
            <pc:sldMk cId="1341983745" sldId="289"/>
            <ac:spMk id="5" creationId="{3D9E1170-9F80-4692-8944-67F808061C0B}"/>
          </ac:spMkLst>
        </pc:spChg>
        <pc:spChg chg="mod">
          <ac:chgData name="Emma Cooper" userId="5e1ba29d51822257" providerId="LiveId" clId="{4521A294-7C6A-497E-BB07-4393155DC27F}" dt="2020-01-24T09:08:02.543" v="2022" actId="20577"/>
          <ac:spMkLst>
            <pc:docMk/>
            <pc:sldMk cId="1341983745" sldId="289"/>
            <ac:spMk id="7" creationId="{D90801F1-109E-4CAF-9878-2B7DB2232C66}"/>
          </ac:spMkLst>
        </pc:spChg>
        <pc:spChg chg="add del mod">
          <ac:chgData name="Emma Cooper" userId="5e1ba29d51822257" providerId="LiveId" clId="{4521A294-7C6A-497E-BB07-4393155DC27F}" dt="2020-01-24T09:05:15.816" v="1919" actId="478"/>
          <ac:spMkLst>
            <pc:docMk/>
            <pc:sldMk cId="1341983745" sldId="289"/>
            <ac:spMk id="11" creationId="{80973786-45A8-47F5-BB8B-46C6EE348B1E}"/>
          </ac:spMkLst>
        </pc:spChg>
        <pc:picChg chg="del">
          <ac:chgData name="Emma Cooper" userId="5e1ba29d51822257" providerId="LiveId" clId="{4521A294-7C6A-497E-BB07-4393155DC27F}" dt="2020-01-23T12:25:36.986" v="799" actId="478"/>
          <ac:picMkLst>
            <pc:docMk/>
            <pc:sldMk cId="1341983745" sldId="289"/>
            <ac:picMk id="8" creationId="{9D90F423-6965-44F6-AA9E-DC0C7AE24E8E}"/>
          </ac:picMkLst>
        </pc:picChg>
        <pc:picChg chg="add del mod">
          <ac:chgData name="Emma Cooper" userId="5e1ba29d51822257" providerId="LiveId" clId="{4521A294-7C6A-497E-BB07-4393155DC27F}" dt="2020-01-24T09:04:50.178" v="1916" actId="478"/>
          <ac:picMkLst>
            <pc:docMk/>
            <pc:sldMk cId="1341983745" sldId="289"/>
            <ac:picMk id="9" creationId="{B1CD3FBD-D98C-4ED8-8E49-D879FDFA2603}"/>
          </ac:picMkLst>
        </pc:picChg>
        <pc:picChg chg="add mod ord">
          <ac:chgData name="Emma Cooper" userId="5e1ba29d51822257" providerId="LiveId" clId="{4521A294-7C6A-497E-BB07-4393155DC27F}" dt="2020-01-24T09:07:58.881" v="2021" actId="14100"/>
          <ac:picMkLst>
            <pc:docMk/>
            <pc:sldMk cId="1341983745" sldId="289"/>
            <ac:picMk id="10" creationId="{5D689CD4-4D49-4A82-8D5D-65A8C74F7C3F}"/>
          </ac:picMkLst>
        </pc:picChg>
      </pc:sldChg>
      <pc:sldChg chg="del ord">
        <pc:chgData name="Emma Cooper" userId="5e1ba29d51822257" providerId="LiveId" clId="{4521A294-7C6A-497E-BB07-4393155DC27F}" dt="2020-01-24T10:14:07.979" v="4319" actId="47"/>
        <pc:sldMkLst>
          <pc:docMk/>
          <pc:sldMk cId="3104401427" sldId="291"/>
        </pc:sldMkLst>
      </pc:sldChg>
      <pc:sldChg chg="del">
        <pc:chgData name="Emma Cooper" userId="5e1ba29d51822257" providerId="LiveId" clId="{4521A294-7C6A-497E-BB07-4393155DC27F}" dt="2020-01-24T09:38:19.735" v="3386" actId="47"/>
        <pc:sldMkLst>
          <pc:docMk/>
          <pc:sldMk cId="1665800514" sldId="292"/>
        </pc:sldMkLst>
      </pc:sldChg>
      <pc:sldChg chg="modSp ord modNotesTx">
        <pc:chgData name="Emma Cooper" userId="5e1ba29d51822257" providerId="LiveId" clId="{4521A294-7C6A-497E-BB07-4393155DC27F}" dt="2020-01-27T22:49:57.619" v="7041" actId="20577"/>
        <pc:sldMkLst>
          <pc:docMk/>
          <pc:sldMk cId="154374733" sldId="293"/>
        </pc:sldMkLst>
        <pc:spChg chg="mod">
          <ac:chgData name="Emma Cooper" userId="5e1ba29d51822257" providerId="LiveId" clId="{4521A294-7C6A-497E-BB07-4393155DC27F}" dt="2020-01-27T22:49:57.619" v="7041" actId="20577"/>
          <ac:spMkLst>
            <pc:docMk/>
            <pc:sldMk cId="154374733" sldId="293"/>
            <ac:spMk id="3" creationId="{D169D668-A2E1-4EC8-AB22-A7605D1C75AD}"/>
          </ac:spMkLst>
        </pc:spChg>
        <pc:spChg chg="mod">
          <ac:chgData name="Emma Cooper" userId="5e1ba29d51822257" providerId="LiveId" clId="{4521A294-7C6A-497E-BB07-4393155DC27F}" dt="2020-01-23T11:07:49.253" v="161" actId="20577"/>
          <ac:spMkLst>
            <pc:docMk/>
            <pc:sldMk cId="154374733" sldId="293"/>
            <ac:spMk id="4" creationId="{B3AF1BCB-3DBA-422F-A6FF-7F9D26A7BAB7}"/>
          </ac:spMkLst>
        </pc:spChg>
        <pc:spChg chg="mod">
          <ac:chgData name="Emma Cooper" userId="5e1ba29d51822257" providerId="LiveId" clId="{4521A294-7C6A-497E-BB07-4393155DC27F}" dt="2020-01-23T11:22:09.980" v="327" actId="20577"/>
          <ac:spMkLst>
            <pc:docMk/>
            <pc:sldMk cId="154374733" sldId="293"/>
            <ac:spMk id="5" creationId="{C2520521-408A-41D6-938E-A351369ECE22}"/>
          </ac:spMkLst>
        </pc:spChg>
      </pc:sldChg>
      <pc:sldChg chg="del">
        <pc:chgData name="Emma Cooper" userId="5e1ba29d51822257" providerId="LiveId" clId="{4521A294-7C6A-497E-BB07-4393155DC27F}" dt="2020-01-27T18:47:53.478" v="6795" actId="47"/>
        <pc:sldMkLst>
          <pc:docMk/>
          <pc:sldMk cId="3036540180" sldId="294"/>
        </pc:sldMkLst>
      </pc:sldChg>
      <pc:sldChg chg="modSp ord modNotesTx">
        <pc:chgData name="Emma Cooper" userId="5e1ba29d51822257" providerId="LiveId" clId="{4521A294-7C6A-497E-BB07-4393155DC27F}" dt="2020-01-28T13:18:43.681" v="7858" actId="20577"/>
        <pc:sldMkLst>
          <pc:docMk/>
          <pc:sldMk cId="2985526695" sldId="295"/>
        </pc:sldMkLst>
        <pc:spChg chg="mod">
          <ac:chgData name="Emma Cooper" userId="5e1ba29d51822257" providerId="LiveId" clId="{4521A294-7C6A-497E-BB07-4393155DC27F}" dt="2020-01-28T13:17:06.573" v="7326" actId="20577"/>
          <ac:spMkLst>
            <pc:docMk/>
            <pc:sldMk cId="2985526695" sldId="295"/>
            <ac:spMk id="3" creationId="{D169D668-A2E1-4EC8-AB22-A7605D1C75AD}"/>
          </ac:spMkLst>
        </pc:spChg>
        <pc:spChg chg="mod">
          <ac:chgData name="Emma Cooper" userId="5e1ba29d51822257" providerId="LiveId" clId="{4521A294-7C6A-497E-BB07-4393155DC27F}" dt="2020-01-23T12:36:32.416" v="830" actId="20577"/>
          <ac:spMkLst>
            <pc:docMk/>
            <pc:sldMk cId="2985526695" sldId="295"/>
            <ac:spMk id="4" creationId="{B3AF1BCB-3DBA-422F-A6FF-7F9D26A7BAB7}"/>
          </ac:spMkLst>
        </pc:spChg>
      </pc:sldChg>
      <pc:sldChg chg="modSp del">
        <pc:chgData name="Emma Cooper" userId="5e1ba29d51822257" providerId="LiveId" clId="{4521A294-7C6A-497E-BB07-4393155DC27F}" dt="2020-01-27T18:48:01.166" v="6796" actId="47"/>
        <pc:sldMkLst>
          <pc:docMk/>
          <pc:sldMk cId="1135899091" sldId="296"/>
        </pc:sldMkLst>
        <pc:spChg chg="mod">
          <ac:chgData name="Emma Cooper" userId="5e1ba29d51822257" providerId="LiveId" clId="{4521A294-7C6A-497E-BB07-4393155DC27F}" dt="2020-01-24T10:57:59.799" v="4731" actId="20577"/>
          <ac:spMkLst>
            <pc:docMk/>
            <pc:sldMk cId="1135899091" sldId="296"/>
            <ac:spMk id="3" creationId="{D169D668-A2E1-4EC8-AB22-A7605D1C75AD}"/>
          </ac:spMkLst>
        </pc:spChg>
        <pc:spChg chg="mod">
          <ac:chgData name="Emma Cooper" userId="5e1ba29d51822257" providerId="LiveId" clId="{4521A294-7C6A-497E-BB07-4393155DC27F}" dt="2020-01-23T11:10:40.060" v="287" actId="20577"/>
          <ac:spMkLst>
            <pc:docMk/>
            <pc:sldMk cId="1135899091" sldId="296"/>
            <ac:spMk id="4" creationId="{B3AF1BCB-3DBA-422F-A6FF-7F9D26A7BAB7}"/>
          </ac:spMkLst>
        </pc:spChg>
      </pc:sldChg>
      <pc:sldChg chg="del">
        <pc:chgData name="Emma Cooper" userId="5e1ba29d51822257" providerId="LiveId" clId="{4521A294-7C6A-497E-BB07-4393155DC27F}" dt="2020-01-24T09:38:05.563" v="3383" actId="47"/>
        <pc:sldMkLst>
          <pc:docMk/>
          <pc:sldMk cId="2766750598" sldId="297"/>
        </pc:sldMkLst>
      </pc:sldChg>
      <pc:sldChg chg="del">
        <pc:chgData name="Emma Cooper" userId="5e1ba29d51822257" providerId="LiveId" clId="{4521A294-7C6A-497E-BB07-4393155DC27F}" dt="2020-01-24T09:38:15.033" v="3385" actId="47"/>
        <pc:sldMkLst>
          <pc:docMk/>
          <pc:sldMk cId="585645049" sldId="298"/>
        </pc:sldMkLst>
      </pc:sldChg>
      <pc:sldChg chg="addSp delSp modSp add del ord">
        <pc:chgData name="Emma Cooper" userId="5e1ba29d51822257" providerId="LiveId" clId="{4521A294-7C6A-497E-BB07-4393155DC27F}" dt="2020-01-24T10:14:04.608" v="4318" actId="47"/>
        <pc:sldMkLst>
          <pc:docMk/>
          <pc:sldMk cId="3436555281" sldId="299"/>
        </pc:sldMkLst>
        <pc:spChg chg="del mod">
          <ac:chgData name="Emma Cooper" userId="5e1ba29d51822257" providerId="LiveId" clId="{4521A294-7C6A-497E-BB07-4393155DC27F}" dt="2020-01-23T11:43:55.736" v="531" actId="3680"/>
          <ac:spMkLst>
            <pc:docMk/>
            <pc:sldMk cId="3436555281" sldId="299"/>
            <ac:spMk id="3" creationId="{D169D668-A2E1-4EC8-AB22-A7605D1C75AD}"/>
          </ac:spMkLst>
        </pc:spChg>
        <pc:graphicFrameChg chg="add mod ord modGraphic">
          <ac:chgData name="Emma Cooper" userId="5e1ba29d51822257" providerId="LiveId" clId="{4521A294-7C6A-497E-BB07-4393155DC27F}" dt="2020-01-23T11:44:32.764" v="601" actId="20577"/>
          <ac:graphicFrameMkLst>
            <pc:docMk/>
            <pc:sldMk cId="3436555281" sldId="299"/>
            <ac:graphicFrameMk id="2" creationId="{A01A782E-5D51-4BE0-B4FC-999F158AE870}"/>
          </ac:graphicFrameMkLst>
        </pc:graphicFrameChg>
      </pc:sldChg>
      <pc:sldChg chg="modSp add ord modNotesTx">
        <pc:chgData name="Emma Cooper" userId="5e1ba29d51822257" providerId="LiveId" clId="{4521A294-7C6A-497E-BB07-4393155DC27F}" dt="2020-01-30T11:32:31.286" v="9895" actId="20577"/>
        <pc:sldMkLst>
          <pc:docMk/>
          <pc:sldMk cId="3981665026" sldId="300"/>
        </pc:sldMkLst>
        <pc:spChg chg="mod">
          <ac:chgData name="Emma Cooper" userId="5e1ba29d51822257" providerId="LiveId" clId="{4521A294-7C6A-497E-BB07-4393155DC27F}" dt="2020-01-24T09:59:39.261" v="3991" actId="20577"/>
          <ac:spMkLst>
            <pc:docMk/>
            <pc:sldMk cId="3981665026" sldId="300"/>
            <ac:spMk id="3" creationId="{D169D668-A2E1-4EC8-AB22-A7605D1C75AD}"/>
          </ac:spMkLst>
        </pc:spChg>
        <pc:spChg chg="mod">
          <ac:chgData name="Emma Cooper" userId="5e1ba29d51822257" providerId="LiveId" clId="{4521A294-7C6A-497E-BB07-4393155DC27F}" dt="2020-01-23T11:46:04.514" v="624" actId="5793"/>
          <ac:spMkLst>
            <pc:docMk/>
            <pc:sldMk cId="3981665026" sldId="300"/>
            <ac:spMk id="4" creationId="{B3AF1BCB-3DBA-422F-A6FF-7F9D26A7BAB7}"/>
          </ac:spMkLst>
        </pc:spChg>
      </pc:sldChg>
      <pc:sldChg chg="modSp add del modNotesTx">
        <pc:chgData name="Emma Cooper" userId="5e1ba29d51822257" providerId="LiveId" clId="{4521A294-7C6A-497E-BB07-4393155DC27F}" dt="2020-01-24T10:44:30.088" v="4485" actId="47"/>
        <pc:sldMkLst>
          <pc:docMk/>
          <pc:sldMk cId="3667755630" sldId="301"/>
        </pc:sldMkLst>
        <pc:spChg chg="mod">
          <ac:chgData name="Emma Cooper" userId="5e1ba29d51822257" providerId="LiveId" clId="{4521A294-7C6A-497E-BB07-4393155DC27F}" dt="2020-01-24T09:35:18.375" v="3382" actId="20577"/>
          <ac:spMkLst>
            <pc:docMk/>
            <pc:sldMk cId="3667755630" sldId="301"/>
            <ac:spMk id="3" creationId="{D169D668-A2E1-4EC8-AB22-A7605D1C75AD}"/>
          </ac:spMkLst>
        </pc:spChg>
        <pc:spChg chg="mod">
          <ac:chgData name="Emma Cooper" userId="5e1ba29d51822257" providerId="LiveId" clId="{4521A294-7C6A-497E-BB07-4393155DC27F}" dt="2020-01-24T09:09:38.529" v="2041" actId="20577"/>
          <ac:spMkLst>
            <pc:docMk/>
            <pc:sldMk cId="3667755630" sldId="301"/>
            <ac:spMk id="4" creationId="{B3AF1BCB-3DBA-422F-A6FF-7F9D26A7BAB7}"/>
          </ac:spMkLst>
        </pc:spChg>
      </pc:sldChg>
      <pc:sldChg chg="addSp delSp modSp add modNotesTx">
        <pc:chgData name="Emma Cooper" userId="5e1ba29d51822257" providerId="LiveId" clId="{4521A294-7C6A-497E-BB07-4393155DC27F}" dt="2020-01-27T09:45:58.904" v="6529" actId="1076"/>
        <pc:sldMkLst>
          <pc:docMk/>
          <pc:sldMk cId="3482280918" sldId="302"/>
        </pc:sldMkLst>
        <pc:spChg chg="mod">
          <ac:chgData name="Emma Cooper" userId="5e1ba29d51822257" providerId="LiveId" clId="{4521A294-7C6A-497E-BB07-4393155DC27F}" dt="2020-01-27T09:45:52.825" v="6528" actId="20577"/>
          <ac:spMkLst>
            <pc:docMk/>
            <pc:sldMk cId="3482280918" sldId="302"/>
            <ac:spMk id="2" creationId="{E1F18590-A3AE-4C25-B847-9104EB37C594}"/>
          </ac:spMkLst>
        </pc:spChg>
        <pc:spChg chg="add del">
          <ac:chgData name="Emma Cooper" userId="5e1ba29d51822257" providerId="LiveId" clId="{4521A294-7C6A-497E-BB07-4393155DC27F}" dt="2020-01-24T10:41:28.443" v="4477"/>
          <ac:spMkLst>
            <pc:docMk/>
            <pc:sldMk cId="3482280918" sldId="302"/>
            <ac:spMk id="3" creationId="{9BC5546C-B62C-4690-BE00-E228B7556249}"/>
          </ac:spMkLst>
        </pc:spChg>
        <pc:spChg chg="del">
          <ac:chgData name="Emma Cooper" userId="5e1ba29d51822257" providerId="LiveId" clId="{4521A294-7C6A-497E-BB07-4393155DC27F}" dt="2020-01-24T09:21:44.666" v="2043"/>
          <ac:spMkLst>
            <pc:docMk/>
            <pc:sldMk cId="3482280918" sldId="302"/>
            <ac:spMk id="3" creationId="{D7788318-8F4A-4D21-A081-EBDF6F7317F5}"/>
          </ac:spMkLst>
        </pc:spChg>
        <pc:spChg chg="add del ord">
          <ac:chgData name="Emma Cooper" userId="5e1ba29d51822257" providerId="LiveId" clId="{4521A294-7C6A-497E-BB07-4393155DC27F}" dt="2020-01-24T10:43:46.241" v="4484" actId="478"/>
          <ac:spMkLst>
            <pc:docMk/>
            <pc:sldMk cId="3482280918" sldId="302"/>
            <ac:spMk id="6" creationId="{87DD0B73-3314-4CDB-80C5-80C335B27975}"/>
          </ac:spMkLst>
        </pc:spChg>
        <pc:spChg chg="add del mod">
          <ac:chgData name="Emma Cooper" userId="5e1ba29d51822257" providerId="LiveId" clId="{4521A294-7C6A-497E-BB07-4393155DC27F}" dt="2020-01-24T10:42:36.275" v="4478"/>
          <ac:spMkLst>
            <pc:docMk/>
            <pc:sldMk cId="3482280918" sldId="302"/>
            <ac:spMk id="7" creationId="{BA179748-FB99-4725-BB12-EFB006D38614}"/>
          </ac:spMkLst>
        </pc:spChg>
        <pc:spChg chg="add del mod">
          <ac:chgData name="Emma Cooper" userId="5e1ba29d51822257" providerId="LiveId" clId="{4521A294-7C6A-497E-BB07-4393155DC27F}" dt="2020-01-24T10:53:33.689" v="4506" actId="478"/>
          <ac:spMkLst>
            <pc:docMk/>
            <pc:sldMk cId="3482280918" sldId="302"/>
            <ac:spMk id="8" creationId="{433FBB1B-7C4A-497D-81EA-7A5181E78816}"/>
          </ac:spMkLst>
        </pc:spChg>
        <pc:picChg chg="add del mod">
          <ac:chgData name="Emma Cooper" userId="5e1ba29d51822257" providerId="LiveId" clId="{4521A294-7C6A-497E-BB07-4393155DC27F}" dt="2020-01-24T10:53:24.410" v="4505" actId="478"/>
          <ac:picMkLst>
            <pc:docMk/>
            <pc:sldMk cId="3482280918" sldId="302"/>
            <ac:picMk id="4" creationId="{810CD258-C9F6-4FA5-87B0-77B4A7E63A8C}"/>
          </ac:picMkLst>
        </pc:picChg>
        <pc:picChg chg="add del mod">
          <ac:chgData name="Emma Cooper" userId="5e1ba29d51822257" providerId="LiveId" clId="{4521A294-7C6A-497E-BB07-4393155DC27F}" dt="2020-01-24T09:27:44.182" v="2175" actId="478"/>
          <ac:picMkLst>
            <pc:docMk/>
            <pc:sldMk cId="3482280918" sldId="302"/>
            <ac:picMk id="5" creationId="{A726AA51-CBA2-47E9-9EDE-09EFF8409FB4}"/>
          </ac:picMkLst>
        </pc:picChg>
        <pc:picChg chg="add mod modCrop">
          <ac:chgData name="Emma Cooper" userId="5e1ba29d51822257" providerId="LiveId" clId="{4521A294-7C6A-497E-BB07-4393155DC27F}" dt="2020-01-27T09:45:58.904" v="6529" actId="1076"/>
          <ac:picMkLst>
            <pc:docMk/>
            <pc:sldMk cId="3482280918" sldId="302"/>
            <ac:picMk id="5" creationId="{BD3E7D4D-0B96-4DDD-9177-952D3CE5D606}"/>
          </ac:picMkLst>
        </pc:picChg>
      </pc:sldChg>
      <pc:sldChg chg="add modNotesTx">
        <pc:chgData name="Emma Cooper" userId="5e1ba29d51822257" providerId="LiveId" clId="{4521A294-7C6A-497E-BB07-4393155DC27F}" dt="2020-01-27T19:01:46.600" v="7040" actId="20577"/>
        <pc:sldMkLst>
          <pc:docMk/>
          <pc:sldMk cId="3856785859" sldId="303"/>
        </pc:sldMkLst>
      </pc:sldChg>
      <pc:sldChg chg="addSp delSp modSp add modNotesTx">
        <pc:chgData name="Emma Cooper" userId="5e1ba29d51822257" providerId="LiveId" clId="{4521A294-7C6A-497E-BB07-4393155DC27F}" dt="2020-01-30T11:32:05.110" v="9863" actId="20577"/>
        <pc:sldMkLst>
          <pc:docMk/>
          <pc:sldMk cId="2593370098" sldId="304"/>
        </pc:sldMkLst>
        <pc:spChg chg="add mod">
          <ac:chgData name="Emma Cooper" userId="5e1ba29d51822257" providerId="LiveId" clId="{4521A294-7C6A-497E-BB07-4393155DC27F}" dt="2020-01-24T10:12:56.878" v="4305" actId="1582"/>
          <ac:spMkLst>
            <pc:docMk/>
            <pc:sldMk cId="2593370098" sldId="304"/>
            <ac:spMk id="2" creationId="{A7174354-53EB-450A-943F-380213E151DF}"/>
          </ac:spMkLst>
        </pc:spChg>
        <pc:spChg chg="del mod">
          <ac:chgData name="Emma Cooper" userId="5e1ba29d51822257" providerId="LiveId" clId="{4521A294-7C6A-497E-BB07-4393155DC27F}" dt="2020-01-24T10:04:59.960" v="4031" actId="478"/>
          <ac:spMkLst>
            <pc:docMk/>
            <pc:sldMk cId="2593370098" sldId="304"/>
            <ac:spMk id="3" creationId="{D169D668-A2E1-4EC8-AB22-A7605D1C75AD}"/>
          </ac:spMkLst>
        </pc:spChg>
        <pc:spChg chg="add mod">
          <ac:chgData name="Emma Cooper" userId="5e1ba29d51822257" providerId="LiveId" clId="{4521A294-7C6A-497E-BB07-4393155DC27F}" dt="2020-01-24T10:13:34.049" v="4315" actId="1582"/>
          <ac:spMkLst>
            <pc:docMk/>
            <pc:sldMk cId="2593370098" sldId="304"/>
            <ac:spMk id="6" creationId="{C4AC469F-4202-47CA-A008-0CB50D6EE82D}"/>
          </ac:spMkLst>
        </pc:spChg>
        <pc:spChg chg="add mod">
          <ac:chgData name="Emma Cooper" userId="5e1ba29d51822257" providerId="LiveId" clId="{4521A294-7C6A-497E-BB07-4393155DC27F}" dt="2020-01-24T10:13:34.049" v="4315" actId="1582"/>
          <ac:spMkLst>
            <pc:docMk/>
            <pc:sldMk cId="2593370098" sldId="304"/>
            <ac:spMk id="7" creationId="{B512594B-F857-4134-9D36-57255FE95619}"/>
          </ac:spMkLst>
        </pc:spChg>
        <pc:spChg chg="add mod">
          <ac:chgData name="Emma Cooper" userId="5e1ba29d51822257" providerId="LiveId" clId="{4521A294-7C6A-497E-BB07-4393155DC27F}" dt="2020-01-24T10:13:34.049" v="4315" actId="1582"/>
          <ac:spMkLst>
            <pc:docMk/>
            <pc:sldMk cId="2593370098" sldId="304"/>
            <ac:spMk id="8" creationId="{77E09A45-298C-4BB0-84F7-504D0B75848D}"/>
          </ac:spMkLst>
        </pc:spChg>
        <pc:spChg chg="add mod">
          <ac:chgData name="Emma Cooper" userId="5e1ba29d51822257" providerId="LiveId" clId="{4521A294-7C6A-497E-BB07-4393155DC27F}" dt="2020-01-24T10:13:34.049" v="4315" actId="1582"/>
          <ac:spMkLst>
            <pc:docMk/>
            <pc:sldMk cId="2593370098" sldId="304"/>
            <ac:spMk id="9" creationId="{E16A7C46-3231-4CB2-AB40-8FD0640DA5FF}"/>
          </ac:spMkLst>
        </pc:spChg>
        <pc:spChg chg="add mod">
          <ac:chgData name="Emma Cooper" userId="5e1ba29d51822257" providerId="LiveId" clId="{4521A294-7C6A-497E-BB07-4393155DC27F}" dt="2020-01-24T10:13:34.049" v="4315" actId="1582"/>
          <ac:spMkLst>
            <pc:docMk/>
            <pc:sldMk cId="2593370098" sldId="304"/>
            <ac:spMk id="10" creationId="{FAE87364-5F89-4E0E-B1D3-6B44294CAA03}"/>
          </ac:spMkLst>
        </pc:spChg>
        <pc:spChg chg="add del mod">
          <ac:chgData name="Emma Cooper" userId="5e1ba29d51822257" providerId="LiveId" clId="{4521A294-7C6A-497E-BB07-4393155DC27F}" dt="2020-01-24T10:10:30.383" v="4199" actId="478"/>
          <ac:spMkLst>
            <pc:docMk/>
            <pc:sldMk cId="2593370098" sldId="304"/>
            <ac:spMk id="11" creationId="{80B0AF58-4168-4AAB-94C2-DD40761D834B}"/>
          </ac:spMkLst>
        </pc:spChg>
        <pc:spChg chg="add mod">
          <ac:chgData name="Emma Cooper" userId="5e1ba29d51822257" providerId="LiveId" clId="{4521A294-7C6A-497E-BB07-4393155DC27F}" dt="2020-01-24T10:13:34.049" v="4315" actId="1582"/>
          <ac:spMkLst>
            <pc:docMk/>
            <pc:sldMk cId="2593370098" sldId="304"/>
            <ac:spMk id="12" creationId="{F7847AF8-CAD3-4166-80FA-8FC6686F61BF}"/>
          </ac:spMkLst>
        </pc:spChg>
      </pc:sldChg>
      <pc:sldChg chg="addSp delSp modSp add ord setBg modNotesTx">
        <pc:chgData name="Emma Cooper" userId="5e1ba29d51822257" providerId="LiveId" clId="{4521A294-7C6A-497E-BB07-4393155DC27F}" dt="2020-01-27T23:09:10.299" v="7191" actId="6549"/>
        <pc:sldMkLst>
          <pc:docMk/>
          <pc:sldMk cId="2143683866" sldId="305"/>
        </pc:sldMkLst>
        <pc:spChg chg="mod">
          <ac:chgData name="Emma Cooper" userId="5e1ba29d51822257" providerId="LiveId" clId="{4521A294-7C6A-497E-BB07-4393155DC27F}" dt="2020-01-27T23:09:10.299" v="7191" actId="6549"/>
          <ac:spMkLst>
            <pc:docMk/>
            <pc:sldMk cId="2143683866" sldId="305"/>
            <ac:spMk id="3" creationId="{D169D668-A2E1-4EC8-AB22-A7605D1C75AD}"/>
          </ac:spMkLst>
        </pc:spChg>
        <pc:spChg chg="mod">
          <ac:chgData name="Emma Cooper" userId="5e1ba29d51822257" providerId="LiveId" clId="{4521A294-7C6A-497E-BB07-4393155DC27F}" dt="2020-01-27T09:31:21.950" v="4830" actId="20577"/>
          <ac:spMkLst>
            <pc:docMk/>
            <pc:sldMk cId="2143683866" sldId="305"/>
            <ac:spMk id="4" creationId="{B3AF1BCB-3DBA-422F-A6FF-7F9D26A7BAB7}"/>
          </ac:spMkLst>
        </pc:spChg>
        <pc:picChg chg="add del mod modCrop">
          <ac:chgData name="Emma Cooper" userId="5e1ba29d51822257" providerId="LiveId" clId="{4521A294-7C6A-497E-BB07-4393155DC27F}" dt="2020-01-27T22:57:38.894" v="7129" actId="478"/>
          <ac:picMkLst>
            <pc:docMk/>
            <pc:sldMk cId="2143683866" sldId="305"/>
            <ac:picMk id="6" creationId="{A96C16B5-28EC-4F29-A211-1B9FCEC90A10}"/>
          </ac:picMkLst>
        </pc:picChg>
        <pc:picChg chg="add del mod ord">
          <ac:chgData name="Emma Cooper" userId="5e1ba29d51822257" providerId="LiveId" clId="{4521A294-7C6A-497E-BB07-4393155DC27F}" dt="2020-01-27T23:04:45.038" v="7158" actId="478"/>
          <ac:picMkLst>
            <pc:docMk/>
            <pc:sldMk cId="2143683866" sldId="305"/>
            <ac:picMk id="7" creationId="{8C1D7775-CACD-4EEB-8D80-D06F14E0E56A}"/>
          </ac:picMkLst>
        </pc:picChg>
        <pc:picChg chg="add del mod">
          <ac:chgData name="Emma Cooper" userId="5e1ba29d51822257" providerId="LiveId" clId="{4521A294-7C6A-497E-BB07-4393155DC27F}" dt="2020-01-27T23:06:09.138" v="7162" actId="478"/>
          <ac:picMkLst>
            <pc:docMk/>
            <pc:sldMk cId="2143683866" sldId="305"/>
            <ac:picMk id="9" creationId="{E6A6A772-30AF-4F67-9A1A-6CE04C746419}"/>
          </ac:picMkLst>
        </pc:picChg>
        <pc:picChg chg="add del mod">
          <ac:chgData name="Emma Cooper" userId="5e1ba29d51822257" providerId="LiveId" clId="{4521A294-7C6A-497E-BB07-4393155DC27F}" dt="2020-01-27T23:06:33.918" v="7168" actId="478"/>
          <ac:picMkLst>
            <pc:docMk/>
            <pc:sldMk cId="2143683866" sldId="305"/>
            <ac:picMk id="11" creationId="{BC023238-BE1C-4853-B12B-0DB58C626EA6}"/>
          </ac:picMkLst>
        </pc:picChg>
        <pc:picChg chg="add del mod">
          <ac:chgData name="Emma Cooper" userId="5e1ba29d51822257" providerId="LiveId" clId="{4521A294-7C6A-497E-BB07-4393155DC27F}" dt="2020-01-27T23:06:59.286" v="7174" actId="478"/>
          <ac:picMkLst>
            <pc:docMk/>
            <pc:sldMk cId="2143683866" sldId="305"/>
            <ac:picMk id="13" creationId="{3A3D54E0-1F6D-4884-AE4A-C13D4000E132}"/>
          </ac:picMkLst>
        </pc:picChg>
        <pc:picChg chg="add del mod">
          <ac:chgData name="Emma Cooper" userId="5e1ba29d51822257" providerId="LiveId" clId="{4521A294-7C6A-497E-BB07-4393155DC27F}" dt="2020-01-27T23:07:35.743" v="7180" actId="478"/>
          <ac:picMkLst>
            <pc:docMk/>
            <pc:sldMk cId="2143683866" sldId="305"/>
            <ac:picMk id="15" creationId="{14ECB2CB-EA17-42D2-A3C8-1579A86EE342}"/>
          </ac:picMkLst>
        </pc:picChg>
        <pc:picChg chg="add del mod">
          <ac:chgData name="Emma Cooper" userId="5e1ba29d51822257" providerId="LiveId" clId="{4521A294-7C6A-497E-BB07-4393155DC27F}" dt="2020-01-27T23:04:25.371" v="7148" actId="478"/>
          <ac:picMkLst>
            <pc:docMk/>
            <pc:sldMk cId="2143683866" sldId="305"/>
            <ac:picMk id="1027" creationId="{2FF97FBC-565E-4DE3-BDCE-789D7901266D}"/>
          </ac:picMkLst>
        </pc:picChg>
        <pc:picChg chg="add mod">
          <ac:chgData name="Emma Cooper" userId="5e1ba29d51822257" providerId="LiveId" clId="{4521A294-7C6A-497E-BB07-4393155DC27F}" dt="2020-01-27T23:08:56.483" v="7188" actId="171"/>
          <ac:picMkLst>
            <pc:docMk/>
            <pc:sldMk cId="2143683866" sldId="305"/>
            <ac:picMk id="1029" creationId="{680BFB47-EE97-41F7-84CE-334820BB6FFB}"/>
          </ac:picMkLst>
        </pc:picChg>
      </pc:sldChg>
      <pc:sldChg chg="delSp modSp add modNotesTx">
        <pc:chgData name="Emma Cooper" userId="5e1ba29d51822257" providerId="LiveId" clId="{4521A294-7C6A-497E-BB07-4393155DC27F}" dt="2020-01-27T23:11:28.874" v="7192" actId="14100"/>
        <pc:sldMkLst>
          <pc:docMk/>
          <pc:sldMk cId="3521427041" sldId="306"/>
        </pc:sldMkLst>
        <pc:spChg chg="mod">
          <ac:chgData name="Emma Cooper" userId="5e1ba29d51822257" providerId="LiveId" clId="{4521A294-7C6A-497E-BB07-4393155DC27F}" dt="2020-01-27T23:11:28.874" v="7192" actId="14100"/>
          <ac:spMkLst>
            <pc:docMk/>
            <pc:sldMk cId="3521427041" sldId="306"/>
            <ac:spMk id="3" creationId="{D169D668-A2E1-4EC8-AB22-A7605D1C75AD}"/>
          </ac:spMkLst>
        </pc:spChg>
        <pc:spChg chg="mod">
          <ac:chgData name="Emma Cooper" userId="5e1ba29d51822257" providerId="LiveId" clId="{4521A294-7C6A-497E-BB07-4393155DC27F}" dt="2020-01-27T09:45:45.680" v="6527" actId="20577"/>
          <ac:spMkLst>
            <pc:docMk/>
            <pc:sldMk cId="3521427041" sldId="306"/>
            <ac:spMk id="4" creationId="{B3AF1BCB-3DBA-422F-A6FF-7F9D26A7BAB7}"/>
          </ac:spMkLst>
        </pc:spChg>
        <pc:picChg chg="del">
          <ac:chgData name="Emma Cooper" userId="5e1ba29d51822257" providerId="LiveId" clId="{4521A294-7C6A-497E-BB07-4393155DC27F}" dt="2020-01-27T09:45:38.328" v="6501" actId="478"/>
          <ac:picMkLst>
            <pc:docMk/>
            <pc:sldMk cId="3521427041" sldId="306"/>
            <ac:picMk id="6" creationId="{A96C16B5-28EC-4F29-A211-1B9FCEC90A10}"/>
          </ac:picMkLst>
        </pc:picChg>
      </pc:sldChg>
      <pc:sldChg chg="addSp delSp modSp add del">
        <pc:chgData name="Emma Cooper" userId="5e1ba29d51822257" providerId="LiveId" clId="{4521A294-7C6A-497E-BB07-4393155DC27F}" dt="2020-01-27T22:57:58.309" v="7141" actId="14100"/>
        <pc:sldMkLst>
          <pc:docMk/>
          <pc:sldMk cId="4221390840" sldId="307"/>
        </pc:sldMkLst>
        <pc:spChg chg="add del mod">
          <ac:chgData name="Emma Cooper" userId="5e1ba29d51822257" providerId="LiveId" clId="{4521A294-7C6A-497E-BB07-4393155DC27F}" dt="2020-01-27T22:57:45.602" v="7138"/>
          <ac:spMkLst>
            <pc:docMk/>
            <pc:sldMk cId="4221390840" sldId="307"/>
            <ac:spMk id="2" creationId="{9D39B64C-AF73-4F31-AD9E-DDEDDE361C4A}"/>
          </ac:spMkLst>
        </pc:spChg>
        <pc:spChg chg="add del">
          <ac:chgData name="Emma Cooper" userId="5e1ba29d51822257" providerId="LiveId" clId="{4521A294-7C6A-497E-BB07-4393155DC27F}" dt="2020-01-27T22:57:39.832" v="7135" actId="478"/>
          <ac:spMkLst>
            <pc:docMk/>
            <pc:sldMk cId="4221390840" sldId="307"/>
            <ac:spMk id="3" creationId="{D169D668-A2E1-4EC8-AB22-A7605D1C75AD}"/>
          </ac:spMkLst>
        </pc:spChg>
        <pc:spChg chg="add del">
          <ac:chgData name="Emma Cooper" userId="5e1ba29d51822257" providerId="LiveId" clId="{4521A294-7C6A-497E-BB07-4393155DC27F}" dt="2020-01-27T22:57:39.660" v="7134" actId="478"/>
          <ac:spMkLst>
            <pc:docMk/>
            <pc:sldMk cId="4221390840" sldId="307"/>
            <ac:spMk id="4" creationId="{B3AF1BCB-3DBA-422F-A6FF-7F9D26A7BAB7}"/>
          </ac:spMkLst>
        </pc:spChg>
        <pc:spChg chg="add del">
          <ac:chgData name="Emma Cooper" userId="5e1ba29d51822257" providerId="LiveId" clId="{4521A294-7C6A-497E-BB07-4393155DC27F}" dt="2020-01-27T22:57:44.274" v="7137" actId="478"/>
          <ac:spMkLst>
            <pc:docMk/>
            <pc:sldMk cId="4221390840" sldId="307"/>
            <ac:spMk id="6" creationId="{DDA42358-43AB-44FD-82DA-09F9000EA324}"/>
          </ac:spMkLst>
        </pc:spChg>
        <pc:picChg chg="add mod">
          <ac:chgData name="Emma Cooper" userId="5e1ba29d51822257" providerId="LiveId" clId="{4521A294-7C6A-497E-BB07-4393155DC27F}" dt="2020-01-27T22:57:58.309" v="7141" actId="14100"/>
          <ac:picMkLst>
            <pc:docMk/>
            <pc:sldMk cId="4221390840" sldId="307"/>
            <ac:picMk id="7" creationId="{3860DC64-542C-4068-B274-B1C93E37BD8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7861860-3A33-4E98-994B-EC6941BFF723}" type="datetimeFigureOut">
              <a:rPr lang="en-GB" smtClean="0"/>
              <a:t>28/01/2020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3664CB-169E-4155-A47D-550C2A2CD4D3}" type="slidenum">
              <a:rPr lang="en-GB" smtClean="0"/>
              <a:t>‹#›</a:t>
            </a:fld>
            <a:endParaRPr lang="en-GB"/>
          </a:p>
        </p:txBody>
      </p:sp>
    </p:spTree>
    <p:extLst>
      <p:ext uri="{BB962C8B-B14F-4D97-AF65-F5344CB8AC3E}">
        <p14:creationId xmlns:p14="http://schemas.microsoft.com/office/powerpoint/2010/main" val="394126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thicalleadership.org/uploads/2/6/2/6/26265761/sustainability_report.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leadership – more importantly, what is good leadership?</a:t>
            </a:r>
          </a:p>
        </p:txBody>
      </p:sp>
      <p:sp>
        <p:nvSpPr>
          <p:cNvPr id="4" name="Slide Number Placeholder 3"/>
          <p:cNvSpPr>
            <a:spLocks noGrp="1"/>
          </p:cNvSpPr>
          <p:nvPr>
            <p:ph type="sldNum" sz="quarter" idx="5"/>
          </p:nvPr>
        </p:nvSpPr>
        <p:spPr/>
        <p:txBody>
          <a:bodyPr/>
          <a:lstStyle/>
          <a:p>
            <a:fld id="{343664CB-169E-4155-A47D-550C2A2CD4D3}" type="slidenum">
              <a:rPr lang="en-GB" smtClean="0"/>
              <a:t>1</a:t>
            </a:fld>
            <a:endParaRPr lang="en-GB"/>
          </a:p>
        </p:txBody>
      </p:sp>
    </p:spTree>
    <p:extLst>
      <p:ext uri="{BB962C8B-B14F-4D97-AF65-F5344CB8AC3E}">
        <p14:creationId xmlns:p14="http://schemas.microsoft.com/office/powerpoint/2010/main" val="3911430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Newer model – extends on collective and network. Recognises the wider impact of business or any organisation on the world, and that the impact should be positive. Accepts responsibility for our individual and collective impact on the world now and in the future, and it is taking these factors into account when making decisions. </a:t>
            </a:r>
            <a:r>
              <a:rPr lang="en-GB" i="0" dirty="0"/>
              <a:t>It acknowledges that in our world, poverty is increasing, climate change is happening, we have serious resource shortages which are likely to get worse, and wildlife diversity is massively reducing – and takes responsibility for doing that. Large corporations – Nestle, </a:t>
            </a:r>
            <a:r>
              <a:rPr lang="en-GB" i="0" dirty="0" err="1"/>
              <a:t>Unliver</a:t>
            </a:r>
            <a:r>
              <a:rPr lang="en-GB" i="0" dirty="0"/>
              <a:t> – at senior levels are starting to adopt this approach. They’re changing because expectations are changing.</a:t>
            </a:r>
            <a:endParaRPr lang="en-GB" dirty="0"/>
          </a:p>
        </p:txBody>
      </p:sp>
      <p:sp>
        <p:nvSpPr>
          <p:cNvPr id="4" name="Slide Number Placeholder 3"/>
          <p:cNvSpPr>
            <a:spLocks noGrp="1"/>
          </p:cNvSpPr>
          <p:nvPr>
            <p:ph type="sldNum" sz="quarter" idx="5"/>
          </p:nvPr>
        </p:nvSpPr>
        <p:spPr/>
        <p:txBody>
          <a:bodyPr/>
          <a:lstStyle/>
          <a:p>
            <a:fld id="{343664CB-169E-4155-A47D-550C2A2CD4D3}" type="slidenum">
              <a:rPr lang="en-GB" smtClean="0"/>
              <a:t>10</a:t>
            </a:fld>
            <a:endParaRPr lang="en-GB"/>
          </a:p>
        </p:txBody>
      </p:sp>
    </p:spTree>
    <p:extLst>
      <p:ext uri="{BB962C8B-B14F-4D97-AF65-F5344CB8AC3E}">
        <p14:creationId xmlns:p14="http://schemas.microsoft.com/office/powerpoint/2010/main" val="2430236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hlinkClick r:id="rId3"/>
              </a:rPr>
              <a:t>Defining features of Sustainability leaders  - </a:t>
            </a:r>
            <a:br>
              <a:rPr lang="en-GB" sz="1200" u="sng" kern="1200" dirty="0">
                <a:solidFill>
                  <a:schemeClr val="tx1"/>
                </a:solidFill>
                <a:effectLst/>
                <a:latin typeface="+mn-lt"/>
                <a:ea typeface="+mn-ea"/>
                <a:cs typeface="+mn-cs"/>
                <a:hlinkClick r:id="rId3"/>
              </a:rPr>
            </a:br>
            <a:r>
              <a:rPr lang="en-GB" sz="1200" u="sng" kern="1200" dirty="0">
                <a:solidFill>
                  <a:schemeClr val="tx1"/>
                </a:solidFill>
                <a:effectLst/>
                <a:latin typeface="+mn-lt"/>
                <a:ea typeface="+mn-ea"/>
                <a:cs typeface="+mn-cs"/>
                <a:hlinkClick r:id="rId3"/>
              </a:rPr>
              <a:t>http://www.ethicalleadership.org/uploads/2/6/2/6/26265761/sustainability_report.pdf</a:t>
            </a:r>
            <a:endParaRPr lang="en-GB" dirty="0"/>
          </a:p>
        </p:txBody>
      </p:sp>
      <p:sp>
        <p:nvSpPr>
          <p:cNvPr id="4" name="Slide Number Placeholder 3"/>
          <p:cNvSpPr>
            <a:spLocks noGrp="1"/>
          </p:cNvSpPr>
          <p:nvPr>
            <p:ph type="sldNum" sz="quarter" idx="5"/>
          </p:nvPr>
        </p:nvSpPr>
        <p:spPr/>
        <p:txBody>
          <a:bodyPr/>
          <a:lstStyle/>
          <a:p>
            <a:fld id="{343664CB-169E-4155-A47D-550C2A2CD4D3}" type="slidenum">
              <a:rPr lang="en-GB" smtClean="0"/>
              <a:t>11</a:t>
            </a:fld>
            <a:endParaRPr lang="en-GB"/>
          </a:p>
        </p:txBody>
      </p:sp>
    </p:spTree>
    <p:extLst>
      <p:ext uri="{BB962C8B-B14F-4D97-AF65-F5344CB8AC3E}">
        <p14:creationId xmlns:p14="http://schemas.microsoft.com/office/powerpoint/2010/main" val="278186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tend  - especially when busy or stressed – to simply DO. It is essential to take time to develop your leadership skills – you can not simply expect to get better at doing something by doing it – you have to give thought to what you are doing. What worked? Why did it work? What didn’t work? How did others respond? How would someone you admire have done that differently? </a:t>
            </a:r>
          </a:p>
        </p:txBody>
      </p:sp>
      <p:sp>
        <p:nvSpPr>
          <p:cNvPr id="4" name="Slide Number Placeholder 3"/>
          <p:cNvSpPr>
            <a:spLocks noGrp="1"/>
          </p:cNvSpPr>
          <p:nvPr>
            <p:ph type="sldNum" sz="quarter" idx="5"/>
          </p:nvPr>
        </p:nvSpPr>
        <p:spPr/>
        <p:txBody>
          <a:bodyPr/>
          <a:lstStyle/>
          <a:p>
            <a:fld id="{343664CB-169E-4155-A47D-550C2A2CD4D3}" type="slidenum">
              <a:rPr lang="en-GB" smtClean="0"/>
              <a:t>12</a:t>
            </a:fld>
            <a:endParaRPr lang="en-GB"/>
          </a:p>
        </p:txBody>
      </p:sp>
    </p:spTree>
    <p:extLst>
      <p:ext uri="{BB962C8B-B14F-4D97-AF65-F5344CB8AC3E}">
        <p14:creationId xmlns:p14="http://schemas.microsoft.com/office/powerpoint/2010/main" val="3902600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3664CB-169E-4155-A47D-550C2A2CD4D3}" type="slidenum">
              <a:rPr lang="en-GB" smtClean="0"/>
              <a:t>13</a:t>
            </a:fld>
            <a:endParaRPr lang="en-GB"/>
          </a:p>
        </p:txBody>
      </p:sp>
    </p:spTree>
    <p:extLst>
      <p:ext uri="{BB962C8B-B14F-4D97-AF65-F5344CB8AC3E}">
        <p14:creationId xmlns:p14="http://schemas.microsoft.com/office/powerpoint/2010/main" val="19099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to, and do, take these different roles at different times, and often we lead when we are not allocated that role – people lead at all different levels of an organisation. This course focuses on leadership, but being a good manager and a good follower are elements of good leadership. </a:t>
            </a:r>
          </a:p>
        </p:txBody>
      </p:sp>
      <p:sp>
        <p:nvSpPr>
          <p:cNvPr id="4" name="Slide Number Placeholder 3"/>
          <p:cNvSpPr>
            <a:spLocks noGrp="1"/>
          </p:cNvSpPr>
          <p:nvPr>
            <p:ph type="sldNum" sz="quarter" idx="10"/>
          </p:nvPr>
        </p:nvSpPr>
        <p:spPr/>
        <p:txBody>
          <a:bodyPr/>
          <a:lstStyle/>
          <a:p>
            <a:fld id="{0B835746-0124-4302-8FF7-A264D1CC4996}" type="slidenum">
              <a:rPr lang="en-GB" smtClean="0"/>
              <a:t>2</a:t>
            </a:fld>
            <a:endParaRPr lang="en-GB"/>
          </a:p>
        </p:txBody>
      </p:sp>
    </p:spTree>
    <p:extLst>
      <p:ext uri="{BB962C8B-B14F-4D97-AF65-F5344CB8AC3E}">
        <p14:creationId xmlns:p14="http://schemas.microsoft.com/office/powerpoint/2010/main" val="143455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Followership is just as important as leadership, if not more so. It does not mean blindly following a leader – it means active participation in meeting an organisations objectives, getting stuck in and delivering. It means offering support to others when they are in a leadership role, and fostering the leadership skills of others. A good follower works independently, is accountable for their actions and takes the necessary ownership of tasks; they do not abdicate responsibility, deliver the minimum required or stop thinking for themselves. Good followers support leaders, but also provide a check on leaders. Leaders are not infallible; good followers recognise this and can appropriately challenge when needed.  You need to be a good follower, and you need to foster good followership. How? Understand and value all of the roles in your organisation. Provide opportunities for people to learn all of the different roles, consciously and reflectively. Teach accountability, critical thinking. Include it in performance evaluations. Create structures that allow for people to try all these roles – rotating leadership for example in small teams. When have you been a good follower – what skills, knowledge, traits were in play? </a:t>
            </a:r>
          </a:p>
        </p:txBody>
      </p:sp>
      <p:sp>
        <p:nvSpPr>
          <p:cNvPr id="4" name="Slide Number Placeholder 3"/>
          <p:cNvSpPr>
            <a:spLocks noGrp="1"/>
          </p:cNvSpPr>
          <p:nvPr>
            <p:ph type="sldNum" sz="quarter" idx="5"/>
          </p:nvPr>
        </p:nvSpPr>
        <p:spPr/>
        <p:txBody>
          <a:bodyPr/>
          <a:lstStyle/>
          <a:p>
            <a:fld id="{343664CB-169E-4155-A47D-550C2A2CD4D3}" type="slidenum">
              <a:rPr lang="en-GB" smtClean="0"/>
              <a:t>3</a:t>
            </a:fld>
            <a:endParaRPr lang="en-GB"/>
          </a:p>
        </p:txBody>
      </p:sp>
    </p:spTree>
    <p:extLst>
      <p:ext uri="{BB962C8B-B14F-4D97-AF65-F5344CB8AC3E}">
        <p14:creationId xmlns:p14="http://schemas.microsoft.com/office/powerpoint/2010/main" val="88230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Followership is just as important as leadership, if not more so. It does not mean blindly following a leader – it means active participation in meeting an organisations objectives, getting stuck in and delivering. It means offering support to others when they are in a leadership role, and fostering the leadership skills of others. A good follower works independently, is accountable for their actions and takes the necessary ownership of tasks; they do not abdicate responsibility, deliver the minimum required or stop thinking for themselves. Good followers support leaders, but also provide a check on leaders. Leaders are not infallible; good followers recognise this and can appropriately challenge when needed.  You need to be a good follower, and you need to foster good followership. How? Understand and value all of the roles in your organisation. Provide opportunities for people to learn all of the different roles, consciously and reflectively. Teach accountability, critical thinking. Include it in performance evaluations. Create structures that allow for people to try all these roles – rotating leadership for example in small teams. When have you been a good follower – what skills, knowledge, traits were in play? </a:t>
            </a:r>
          </a:p>
        </p:txBody>
      </p:sp>
      <p:sp>
        <p:nvSpPr>
          <p:cNvPr id="4" name="Slide Number Placeholder 3"/>
          <p:cNvSpPr>
            <a:spLocks noGrp="1"/>
          </p:cNvSpPr>
          <p:nvPr>
            <p:ph type="sldNum" sz="quarter" idx="5"/>
          </p:nvPr>
        </p:nvSpPr>
        <p:spPr/>
        <p:txBody>
          <a:bodyPr/>
          <a:lstStyle/>
          <a:p>
            <a:fld id="{343664CB-169E-4155-A47D-550C2A2CD4D3}" type="slidenum">
              <a:rPr lang="en-GB" smtClean="0"/>
              <a:t>4</a:t>
            </a:fld>
            <a:endParaRPr lang="en-GB"/>
          </a:p>
        </p:txBody>
      </p:sp>
    </p:spTree>
    <p:extLst>
      <p:ext uri="{BB962C8B-B14F-4D97-AF65-F5344CB8AC3E}">
        <p14:creationId xmlns:p14="http://schemas.microsoft.com/office/powerpoint/2010/main" val="409517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Notice key elements of this definition:</a:t>
            </a:r>
          </a:p>
          <a:p>
            <a:r>
              <a:rPr lang="en-GB" dirty="0"/>
              <a:t>Leadership stems from </a:t>
            </a:r>
            <a:r>
              <a:rPr lang="en-GB" i="1" dirty="0"/>
              <a:t>social </a:t>
            </a:r>
            <a:r>
              <a:rPr lang="en-GB" dirty="0"/>
              <a:t>influence, not authority or power</a:t>
            </a:r>
          </a:p>
          <a:p>
            <a:r>
              <a:rPr lang="en-GB" dirty="0"/>
              <a:t>Leadership requires others, and that implies they don’t need to be “direct reports”</a:t>
            </a:r>
          </a:p>
          <a:p>
            <a:r>
              <a:rPr lang="en-GB" dirty="0"/>
              <a:t>No mention of personality traits, attributes, or even a title; there are many styles, many paths, to effective leadership</a:t>
            </a:r>
          </a:p>
          <a:p>
            <a:r>
              <a:rPr lang="en-GB"/>
              <a:t>It includes </a:t>
            </a:r>
            <a:r>
              <a:rPr lang="en-GB" i="1"/>
              <a:t>a goal</a:t>
            </a:r>
            <a:r>
              <a:rPr lang="en-GB"/>
              <a:t>, not influence with no intended outcome</a:t>
            </a:r>
          </a:p>
          <a:p>
            <a:endParaRPr lang="en-GB" dirty="0"/>
          </a:p>
        </p:txBody>
      </p:sp>
      <p:sp>
        <p:nvSpPr>
          <p:cNvPr id="4" name="Slide Number Placeholder 3"/>
          <p:cNvSpPr>
            <a:spLocks noGrp="1"/>
          </p:cNvSpPr>
          <p:nvPr>
            <p:ph type="sldNum" sz="quarter" idx="5"/>
          </p:nvPr>
        </p:nvSpPr>
        <p:spPr/>
        <p:txBody>
          <a:bodyPr/>
          <a:lstStyle/>
          <a:p>
            <a:fld id="{343664CB-169E-4155-A47D-550C2A2CD4D3}" type="slidenum">
              <a:rPr lang="en-GB" smtClean="0"/>
              <a:t>5</a:t>
            </a:fld>
            <a:endParaRPr lang="en-GB"/>
          </a:p>
        </p:txBody>
      </p:sp>
    </p:spTree>
    <p:extLst>
      <p:ext uri="{BB962C8B-B14F-4D97-AF65-F5344CB8AC3E}">
        <p14:creationId xmlns:p14="http://schemas.microsoft.com/office/powerpoint/2010/main" val="192896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endless leadership models and books – over 100,000 titles appear on Amazon – and they are constantly being updated. Some key trends have emerged however, which can help us to think about how we can be the best leader. There has been a definite shift away from seeing leaders as heroes – people who are born a certain way and us mere mortals can only follow. People no longer expect to be told what to do and to then simply do it. </a:t>
            </a:r>
          </a:p>
        </p:txBody>
      </p:sp>
      <p:sp>
        <p:nvSpPr>
          <p:cNvPr id="4" name="Slide Number Placeholder 3"/>
          <p:cNvSpPr>
            <a:spLocks noGrp="1"/>
          </p:cNvSpPr>
          <p:nvPr>
            <p:ph type="sldNum" sz="quarter" idx="5"/>
          </p:nvPr>
        </p:nvSpPr>
        <p:spPr/>
        <p:txBody>
          <a:bodyPr/>
          <a:lstStyle/>
          <a:p>
            <a:fld id="{343664CB-169E-4155-A47D-550C2A2CD4D3}" type="slidenum">
              <a:rPr lang="en-GB" smtClean="0"/>
              <a:t>6</a:t>
            </a:fld>
            <a:endParaRPr lang="en-GB"/>
          </a:p>
        </p:txBody>
      </p:sp>
    </p:spTree>
    <p:extLst>
      <p:ext uri="{BB962C8B-B14F-4D97-AF65-F5344CB8AC3E}">
        <p14:creationId xmlns:p14="http://schemas.microsoft.com/office/powerpoint/2010/main" val="414489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Traditional view of leaders as heroes, they are expected to have all the answers, solve all the problems, and fix everything for everyone else. The ‘hero’ is dynamic, charismatic, and brilliant. The problem with this mind-set is that the command-and-control model often uses quick solutions that are created by a few in power and often these solutions are not well suited for the complex issues that we face today.</a:t>
            </a:r>
            <a:endParaRPr lang="en-GB" dirty="0"/>
          </a:p>
        </p:txBody>
      </p:sp>
      <p:sp>
        <p:nvSpPr>
          <p:cNvPr id="4" name="Slide Number Placeholder 3"/>
          <p:cNvSpPr>
            <a:spLocks noGrp="1"/>
          </p:cNvSpPr>
          <p:nvPr>
            <p:ph type="sldNum" sz="quarter" idx="5"/>
          </p:nvPr>
        </p:nvSpPr>
        <p:spPr/>
        <p:txBody>
          <a:bodyPr/>
          <a:lstStyle/>
          <a:p>
            <a:fld id="{343664CB-169E-4155-A47D-550C2A2CD4D3}" type="slidenum">
              <a:rPr lang="en-GB" smtClean="0"/>
              <a:t>7</a:t>
            </a:fld>
            <a:endParaRPr lang="en-GB"/>
          </a:p>
        </p:txBody>
      </p:sp>
    </p:spTree>
    <p:extLst>
      <p:ext uri="{BB962C8B-B14F-4D97-AF65-F5344CB8AC3E}">
        <p14:creationId xmlns:p14="http://schemas.microsoft.com/office/powerpoint/2010/main" val="4006087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Collective leadership</a:t>
            </a:r>
            <a:r>
              <a:rPr lang="en-GB" sz="1200" b="0" i="0" u="none" strike="noStrike" kern="1200" dirty="0">
                <a:solidFill>
                  <a:schemeClr val="tx1"/>
                </a:solidFill>
                <a:effectLst/>
                <a:latin typeface="+mn-lt"/>
                <a:ea typeface="+mn-ea"/>
                <a:cs typeface="+mn-cs"/>
              </a:rPr>
              <a:t> means everyone taking responsibility for the success of the organisation as a whole – not just for their own jobs or area. It is based on the recognition that without the diverse gifts, talents, perspectives, and efforts of many, sustainable change is difficult to achieve. This means that everyone has a voice and takes full responsibility for the success of the team and organisation, not just for their own jobs. </a:t>
            </a:r>
            <a:r>
              <a:rPr lang="en-GB" dirty="0"/>
              <a:t>It requires specific conditions for the success of the whole: trust, shared power, transparent and effective communication, accountability, and shared learning.</a:t>
            </a: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43664CB-169E-4155-A47D-550C2A2CD4D3}" type="slidenum">
              <a:rPr lang="en-GB" smtClean="0"/>
              <a:t>8</a:t>
            </a:fld>
            <a:endParaRPr lang="en-GB"/>
          </a:p>
        </p:txBody>
      </p:sp>
    </p:spTree>
    <p:extLst>
      <p:ext uri="{BB962C8B-B14F-4D97-AF65-F5344CB8AC3E}">
        <p14:creationId xmlns:p14="http://schemas.microsoft.com/office/powerpoint/2010/main" val="236307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Network leadership is a step further than collective leadership. It is paying real attention to the context in which you operate, and to the interaction your organisation has with others external to it. It is thinking about how can we WITH OTHERS achieve our goals. It is important because an understanding of our context, and working with others, allows us to </a:t>
            </a:r>
            <a:r>
              <a:rPr lang="en-GB"/>
              <a:t>adapt appropriately </a:t>
            </a:r>
            <a:r>
              <a:rPr lang="en-GB" dirty="0"/>
              <a:t>and therefore survive. </a:t>
            </a:r>
          </a:p>
        </p:txBody>
      </p:sp>
      <p:sp>
        <p:nvSpPr>
          <p:cNvPr id="4" name="Slide Number Placeholder 3"/>
          <p:cNvSpPr>
            <a:spLocks noGrp="1"/>
          </p:cNvSpPr>
          <p:nvPr>
            <p:ph type="sldNum" sz="quarter" idx="5"/>
          </p:nvPr>
        </p:nvSpPr>
        <p:spPr/>
        <p:txBody>
          <a:bodyPr/>
          <a:lstStyle/>
          <a:p>
            <a:fld id="{343664CB-169E-4155-A47D-550C2A2CD4D3}" type="slidenum">
              <a:rPr lang="en-GB" smtClean="0"/>
              <a:t>9</a:t>
            </a:fld>
            <a:endParaRPr lang="en-GB"/>
          </a:p>
        </p:txBody>
      </p:sp>
    </p:spTree>
    <p:extLst>
      <p:ext uri="{BB962C8B-B14F-4D97-AF65-F5344CB8AC3E}">
        <p14:creationId xmlns:p14="http://schemas.microsoft.com/office/powerpoint/2010/main" val="310132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51D3D81C-7538-4A3E-B90C-2AFE08EEE26B}" type="datetimeFigureOut">
              <a:rPr lang="en-GB" smtClean="0"/>
              <a:t>28/01/2020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195561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1D3D81C-7538-4A3E-B90C-2AFE08EEE26B}" type="datetimeFigureOut">
              <a:rPr lang="en-GB" smtClean="0"/>
              <a:t>28/01/2020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99048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1D3D81C-7538-4A3E-B90C-2AFE08EEE26B}" type="datetimeFigureOut">
              <a:rPr lang="en-GB" smtClean="0"/>
              <a:t>28/01/2020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406636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3627BA5-14FE-4023-9FD9-507DC1F0CAB0}" type="datetime1">
              <a:rPr lang="en-US" altLang="en-US"/>
              <a:pPr>
                <a:defRPr/>
              </a:pPr>
              <a:t>1/28/2020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A5DAC6-8355-4819-A951-B6B953B390DB}" type="slidenum">
              <a:rPr lang="en-US" altLang="en-US"/>
              <a:pPr>
                <a:defRPr/>
              </a:pPr>
              <a:t>‹#›</a:t>
            </a:fld>
            <a:endParaRPr lang="en-US" altLang="en-US" dirty="0"/>
          </a:p>
        </p:txBody>
      </p:sp>
    </p:spTree>
    <p:extLst>
      <p:ext uri="{BB962C8B-B14F-4D97-AF65-F5344CB8AC3E}">
        <p14:creationId xmlns:p14="http://schemas.microsoft.com/office/powerpoint/2010/main" val="2924659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67D3CAC-160D-4452-BF0D-9B6DB099F720}" type="datetime1">
              <a:rPr lang="en-US" altLang="en-US"/>
              <a:pPr>
                <a:defRPr/>
              </a:pPr>
              <a:t>1/28/2020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E06734-380D-46A5-9C25-0BAB6ADB01BC}" type="slidenum">
              <a:rPr lang="en-US" altLang="en-US"/>
              <a:pPr>
                <a:defRPr/>
              </a:pPr>
              <a:t>‹#›</a:t>
            </a:fld>
            <a:endParaRPr lang="en-US" altLang="en-US" dirty="0"/>
          </a:p>
        </p:txBody>
      </p:sp>
    </p:spTree>
    <p:extLst>
      <p:ext uri="{BB962C8B-B14F-4D97-AF65-F5344CB8AC3E}">
        <p14:creationId xmlns:p14="http://schemas.microsoft.com/office/powerpoint/2010/main" val="12677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DB5185A9-EFE1-4E7D-9A10-A5229193BF90}" type="datetime1">
              <a:rPr lang="en-US" altLang="en-US"/>
              <a:pPr>
                <a:defRPr/>
              </a:pPr>
              <a:t>1/28/2020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CFBD66-A56F-4C55-9E00-7E9647B58084}" type="slidenum">
              <a:rPr lang="en-US" altLang="en-US"/>
              <a:pPr>
                <a:defRPr/>
              </a:pPr>
              <a:t>‹#›</a:t>
            </a:fld>
            <a:endParaRPr lang="en-US" altLang="en-US" dirty="0"/>
          </a:p>
        </p:txBody>
      </p:sp>
    </p:spTree>
    <p:extLst>
      <p:ext uri="{BB962C8B-B14F-4D97-AF65-F5344CB8AC3E}">
        <p14:creationId xmlns:p14="http://schemas.microsoft.com/office/powerpoint/2010/main" val="3222836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31FF8AC-DF4B-428A-B282-2A1B1DD02504}" type="datetime1">
              <a:rPr lang="en-US" altLang="en-US"/>
              <a:pPr>
                <a:defRPr/>
              </a:pPr>
              <a:t>1/28/2020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C8BA86-8542-420A-BA99-1506A58F7FFB}" type="slidenum">
              <a:rPr lang="en-US" altLang="en-US"/>
              <a:pPr>
                <a:defRPr/>
              </a:pPr>
              <a:t>‹#›</a:t>
            </a:fld>
            <a:endParaRPr lang="en-US" altLang="en-US" dirty="0"/>
          </a:p>
        </p:txBody>
      </p:sp>
    </p:spTree>
    <p:extLst>
      <p:ext uri="{BB962C8B-B14F-4D97-AF65-F5344CB8AC3E}">
        <p14:creationId xmlns:p14="http://schemas.microsoft.com/office/powerpoint/2010/main" val="243643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F313CBA-25A8-4C03-87C9-14B82DA0B2EC}" type="datetime1">
              <a:rPr lang="en-US" altLang="en-US"/>
              <a:pPr>
                <a:defRPr/>
              </a:pPr>
              <a:t>1/28/2020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A35B57F-A93D-49F9-903D-AED857499AFA}" type="slidenum">
              <a:rPr lang="en-US" altLang="en-US"/>
              <a:pPr>
                <a:defRPr/>
              </a:pPr>
              <a:t>‹#›</a:t>
            </a:fld>
            <a:endParaRPr lang="en-US" altLang="en-US" dirty="0"/>
          </a:p>
        </p:txBody>
      </p:sp>
    </p:spTree>
    <p:extLst>
      <p:ext uri="{BB962C8B-B14F-4D97-AF65-F5344CB8AC3E}">
        <p14:creationId xmlns:p14="http://schemas.microsoft.com/office/powerpoint/2010/main" val="549161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670F8D6-0C70-463E-8352-D4D2C86CE127}" type="datetime1">
              <a:rPr lang="en-US" altLang="en-US"/>
              <a:pPr>
                <a:defRPr/>
              </a:pPr>
              <a:t>1/28/2020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62C9A9-68AD-4EAC-A144-B853A82A9579}" type="slidenum">
              <a:rPr lang="en-US" altLang="en-US"/>
              <a:pPr>
                <a:defRPr/>
              </a:pPr>
              <a:t>‹#›</a:t>
            </a:fld>
            <a:endParaRPr lang="en-US" altLang="en-US" dirty="0"/>
          </a:p>
        </p:txBody>
      </p:sp>
    </p:spTree>
    <p:extLst>
      <p:ext uri="{BB962C8B-B14F-4D97-AF65-F5344CB8AC3E}">
        <p14:creationId xmlns:p14="http://schemas.microsoft.com/office/powerpoint/2010/main" val="1775502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B69F30-F8A3-4116-84EE-58DAFEB89AA0}" type="datetime1">
              <a:rPr lang="en-US" altLang="en-US"/>
              <a:pPr>
                <a:defRPr/>
              </a:pPr>
              <a:t>1/28/2020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5399B0-CA35-4A56-9E87-CBC74DD00DDE}" type="slidenum">
              <a:rPr lang="en-US" altLang="en-US"/>
              <a:pPr>
                <a:defRPr/>
              </a:pPr>
              <a:t>‹#›</a:t>
            </a:fld>
            <a:endParaRPr lang="en-US" altLang="en-US" dirty="0"/>
          </a:p>
        </p:txBody>
      </p:sp>
    </p:spTree>
    <p:extLst>
      <p:ext uri="{BB962C8B-B14F-4D97-AF65-F5344CB8AC3E}">
        <p14:creationId xmlns:p14="http://schemas.microsoft.com/office/powerpoint/2010/main" val="3828015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28C8F99A-2A18-4E6B-9FFF-E812789DB4B6}" type="datetime1">
              <a:rPr lang="en-US" altLang="en-US"/>
              <a:pPr>
                <a:defRPr/>
              </a:pPr>
              <a:t>1/28/2020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E7EEB6-079F-458D-82F8-B9AEC90A680B}" type="slidenum">
              <a:rPr lang="en-US" altLang="en-US"/>
              <a:pPr>
                <a:defRPr/>
              </a:pPr>
              <a:t>‹#›</a:t>
            </a:fld>
            <a:endParaRPr lang="en-US" altLang="en-US" dirty="0"/>
          </a:p>
        </p:txBody>
      </p:sp>
    </p:spTree>
    <p:extLst>
      <p:ext uri="{BB962C8B-B14F-4D97-AF65-F5344CB8AC3E}">
        <p14:creationId xmlns:p14="http://schemas.microsoft.com/office/powerpoint/2010/main" val="331782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1D3D81C-7538-4A3E-B90C-2AFE08EEE26B}" type="datetimeFigureOut">
              <a:rPr lang="en-GB" smtClean="0"/>
              <a:t>28/01/2020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2949997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047B92C-2867-4EAF-B8B5-548E78CDC5D2}" type="datetime1">
              <a:rPr lang="en-US" altLang="en-US"/>
              <a:pPr>
                <a:defRPr/>
              </a:pPr>
              <a:t>1/28/2020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57C111-0D25-4658-9418-10D15570D2A0}" type="slidenum">
              <a:rPr lang="en-US" altLang="en-US"/>
              <a:pPr>
                <a:defRPr/>
              </a:pPr>
              <a:t>‹#›</a:t>
            </a:fld>
            <a:endParaRPr lang="en-US" altLang="en-US" dirty="0"/>
          </a:p>
        </p:txBody>
      </p:sp>
    </p:spTree>
    <p:extLst>
      <p:ext uri="{BB962C8B-B14F-4D97-AF65-F5344CB8AC3E}">
        <p14:creationId xmlns:p14="http://schemas.microsoft.com/office/powerpoint/2010/main" val="2111413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C046560-0729-4DC8-A731-8FE6B705AB3D}" type="datetime1">
              <a:rPr lang="en-US" altLang="en-US"/>
              <a:pPr>
                <a:defRPr/>
              </a:pPr>
              <a:t>1/28/2020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20759B-BCEA-4770-B597-BA3CB72DEBA8}" type="slidenum">
              <a:rPr lang="en-US" altLang="en-US"/>
              <a:pPr>
                <a:defRPr/>
              </a:pPr>
              <a:t>‹#›</a:t>
            </a:fld>
            <a:endParaRPr lang="en-US" altLang="en-US" dirty="0"/>
          </a:p>
        </p:txBody>
      </p:sp>
    </p:spTree>
    <p:extLst>
      <p:ext uri="{BB962C8B-B14F-4D97-AF65-F5344CB8AC3E}">
        <p14:creationId xmlns:p14="http://schemas.microsoft.com/office/powerpoint/2010/main" val="137280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95FD98-FAE5-43F7-B0AA-224364CA5EDC}" type="datetime1">
              <a:rPr lang="en-US" altLang="en-US"/>
              <a:pPr>
                <a:defRPr/>
              </a:pPr>
              <a:t>1/28/2020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136B7D-4CD7-4E5E-9410-F5D0769D23AC}" type="slidenum">
              <a:rPr lang="en-US" altLang="en-US"/>
              <a:pPr>
                <a:defRPr/>
              </a:pPr>
              <a:t>‹#›</a:t>
            </a:fld>
            <a:endParaRPr lang="en-US" altLang="en-US" dirty="0"/>
          </a:p>
        </p:txBody>
      </p:sp>
    </p:spTree>
    <p:extLst>
      <p:ext uri="{BB962C8B-B14F-4D97-AF65-F5344CB8AC3E}">
        <p14:creationId xmlns:p14="http://schemas.microsoft.com/office/powerpoint/2010/main" val="287909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51D3D81C-7538-4A3E-B90C-2AFE08EEE26B}" type="datetimeFigureOut">
              <a:rPr lang="en-GB" smtClean="0"/>
              <a:t>28/01/2020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421072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1D3D81C-7538-4A3E-B90C-2AFE08EEE26B}" type="datetimeFigureOut">
              <a:rPr lang="en-GB" smtClean="0"/>
              <a:t>28/01/2020</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212932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1D3D81C-7538-4A3E-B90C-2AFE08EEE26B}" type="datetimeFigureOut">
              <a:rPr lang="en-GB" smtClean="0"/>
              <a:t>28/01/2020</a:t>
            </a:fld>
            <a:endParaRPr lang="en-GB"/>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174552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51D3D81C-7538-4A3E-B90C-2AFE08EEE26B}" type="datetimeFigureOut">
              <a:rPr lang="en-GB" smtClean="0"/>
              <a:t>28/01/2020</a:t>
            </a:fld>
            <a:endParaRPr lang="en-GB"/>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12701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1D3D81C-7538-4A3E-B90C-2AFE08EEE26B}" type="datetimeFigureOut">
              <a:rPr lang="en-GB" smtClean="0"/>
              <a:t>28/01/2020</a:t>
            </a:fld>
            <a:endParaRPr lang="en-GB"/>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97967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51D3D81C-7538-4A3E-B90C-2AFE08EEE26B}" type="datetimeFigureOut">
              <a:rPr lang="en-GB" smtClean="0"/>
              <a:t>28/01/2020</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282104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51D3D81C-7538-4A3E-B90C-2AFE08EEE26B}" type="datetimeFigureOut">
              <a:rPr lang="en-GB" smtClean="0"/>
              <a:t>28/01/2020</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289297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65" charset="0"/>
                <a:ea typeface="ＭＳ Ｐゴシック" pitchFamily="-65" charset="-128"/>
              </a:defRPr>
            </a:lvl1pPr>
          </a:lstStyle>
          <a:p>
            <a:fld id="{51D3D81C-7538-4A3E-B90C-2AFE08EEE26B}" type="datetimeFigureOut">
              <a:rPr lang="en-GB" smtClean="0"/>
              <a:t>28/01/2020</a:t>
            </a:fld>
            <a:endParaRPr lang="en-GB"/>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endParaRPr lang="en-GB"/>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5" charset="0"/>
                <a:ea typeface="ＭＳ Ｐゴシック" pitchFamily="-65" charset="-128"/>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3746546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189"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189"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377"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566"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754"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891" indent="-342891" algn="l" defTabSz="457189"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65" charset="0"/>
                <a:ea typeface="ＭＳ Ｐゴシック" pitchFamily="-65" charset="-128"/>
              </a:defRPr>
            </a:lvl1pPr>
          </a:lstStyle>
          <a:p>
            <a:pPr>
              <a:defRPr/>
            </a:pPr>
            <a:fld id="{1D35AB93-3685-4E61-B50D-1082A07C3433}" type="datetime1">
              <a:rPr lang="en-US" altLang="en-US"/>
              <a:pPr>
                <a:defRPr/>
              </a:pPr>
              <a:t>1/28/2020</a:t>
            </a:fld>
            <a:endParaRPr lang="en-US" alt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5" charset="0"/>
                <a:ea typeface="ＭＳ Ｐゴシック" pitchFamily="-65" charset="-128"/>
              </a:defRPr>
            </a:lvl1pPr>
          </a:lstStyle>
          <a:p>
            <a:pPr>
              <a:defRPr/>
            </a:pPr>
            <a:fld id="{35BF60D7-E78C-4829-805A-45C0C22AF40C}" type="slidenum">
              <a:rPr lang="en-US" altLang="en-US"/>
              <a:pPr>
                <a:defRPr/>
              </a:pPr>
              <a:t>‹#›</a:t>
            </a:fld>
            <a:endParaRPr lang="en-US" altLang="en-US" dirty="0"/>
          </a:p>
        </p:txBody>
      </p:sp>
    </p:spTree>
    <p:extLst>
      <p:ext uri="{BB962C8B-B14F-4D97-AF65-F5344CB8AC3E}">
        <p14:creationId xmlns:p14="http://schemas.microsoft.com/office/powerpoint/2010/main" val="66124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uk/imgres?imgurl=https%3A%2F%2Fupload.wikimedia.org%2Fwikipedia%2Fcommons%2Fc%2Fc2%2FFalkland_Islands_Penguins_40.jpg&amp;imgrefurl=https%3A%2F%2Fcommons.wikimedia.org%2Fwiki%2FFile%3AFalkland_Islands_Penguins_40.jpg&amp;docid=FD9UPu4qRnHpWM&amp;tbnid=70HsKEr5a6EjMM%3A&amp;vet=10ahUKEwiJ1ZTs8qTnAhUGTsAKHdBaAwkQMwhQKAAwAA..i&amp;w=2048&amp;h=1361&amp;bih=685&amp;biw=1438&amp;q=line%20of%20penguins&amp;ved=0ahUKEwiJ1ZTs8qTnAhUGTsAKHdBaAwkQMwhQKAAwAA&amp;iact=mrc&amp;uact=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50FE8F-85B1-4541-9F79-BA7EFBAB7F62}"/>
              </a:ext>
            </a:extLst>
          </p:cNvPr>
          <p:cNvSpPr/>
          <p:nvPr/>
        </p:nvSpPr>
        <p:spPr>
          <a:xfrm>
            <a:off x="173421" y="173421"/>
            <a:ext cx="11792607" cy="6495393"/>
          </a:xfrm>
          <a:prstGeom prst="rect">
            <a:avLst/>
          </a:prstGeom>
          <a:solidFill>
            <a:srgbClr val="517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9B3F94B-D7CB-455D-82C2-80706A227CFE}"/>
              </a:ext>
            </a:extLst>
          </p:cNvPr>
          <p:cNvSpPr>
            <a:spLocks noGrp="1"/>
          </p:cNvSpPr>
          <p:nvPr>
            <p:ph type="ctrTitle"/>
          </p:nvPr>
        </p:nvSpPr>
        <p:spPr>
          <a:xfrm>
            <a:off x="1497724" y="792544"/>
            <a:ext cx="9144000" cy="3448050"/>
          </a:xfrm>
        </p:spPr>
        <p:txBody>
          <a:bodyPr>
            <a:normAutofit/>
          </a:bodyPr>
          <a:lstStyle/>
          <a:p>
            <a:r>
              <a:rPr lang="en-GB" sz="7200" dirty="0">
                <a:solidFill>
                  <a:schemeClr val="bg1"/>
                </a:solidFill>
                <a:latin typeface="Museo Sans 900" panose="02000000000000000000" pitchFamily="50" charset="0"/>
              </a:rPr>
              <a:t>Leadership Models</a:t>
            </a:r>
          </a:p>
        </p:txBody>
      </p:sp>
      <p:sp>
        <p:nvSpPr>
          <p:cNvPr id="7" name="Title 1">
            <a:extLst>
              <a:ext uri="{FF2B5EF4-FFF2-40B4-BE49-F238E27FC236}">
                <a16:creationId xmlns:a16="http://schemas.microsoft.com/office/drawing/2014/main" id="{6D9E938A-7A6F-454D-A4AB-11568C3C0BBF}"/>
              </a:ext>
            </a:extLst>
          </p:cNvPr>
          <p:cNvSpPr txBox="1">
            <a:spLocks/>
          </p:cNvSpPr>
          <p:nvPr/>
        </p:nvSpPr>
        <p:spPr bwMode="auto">
          <a:xfrm>
            <a:off x="588168" y="4341431"/>
            <a:ext cx="6514381" cy="198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189"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189"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377"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566"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754"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9pPr>
          </a:lstStyle>
          <a:p>
            <a:pPr algn="l"/>
            <a:r>
              <a:rPr lang="en-GB" sz="3200" dirty="0">
                <a:solidFill>
                  <a:schemeClr val="bg1"/>
                </a:solidFill>
                <a:latin typeface="Museo Sans 900" panose="02000000000000000000" pitchFamily="50" charset="0"/>
              </a:rPr>
              <a:t>Emma Cooper</a:t>
            </a:r>
          </a:p>
          <a:p>
            <a:pPr algn="l"/>
            <a:r>
              <a:rPr lang="en-GB" sz="3200" dirty="0">
                <a:solidFill>
                  <a:schemeClr val="bg1"/>
                </a:solidFill>
                <a:latin typeface="Museo Sans 900" panose="02000000000000000000" pitchFamily="50" charset="0"/>
              </a:rPr>
              <a:t>Facilitator &amp; Coach</a:t>
            </a:r>
          </a:p>
          <a:p>
            <a:pPr algn="l"/>
            <a:r>
              <a:rPr lang="en-GB" sz="3200" dirty="0">
                <a:solidFill>
                  <a:schemeClr val="bg1"/>
                </a:solidFill>
                <a:latin typeface="Museo Sans 900" panose="02000000000000000000" pitchFamily="50" charset="0"/>
              </a:rPr>
              <a:t>SOIL ASSOCIATION SCOTLAND</a:t>
            </a:r>
          </a:p>
        </p:txBody>
      </p:sp>
      <p:pic>
        <p:nvPicPr>
          <p:cNvPr id="6" name="Picture 2">
            <a:extLst>
              <a:ext uri="{FF2B5EF4-FFF2-40B4-BE49-F238E27FC236}">
                <a16:creationId xmlns:a16="http://schemas.microsoft.com/office/drawing/2014/main" id="{2ED51091-6AC8-4F8C-8366-B29571957F3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17641" y="4540493"/>
            <a:ext cx="2264759" cy="158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10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520521-408A-41D6-938E-A351369ECE22}"/>
              </a:ext>
            </a:extLst>
          </p:cNvPr>
          <p:cNvSpPr/>
          <p:nvPr/>
        </p:nvSpPr>
        <p:spPr>
          <a:xfrm>
            <a:off x="173421" y="173421"/>
            <a:ext cx="11792607" cy="64953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B3AF1BCB-3DBA-422F-A6FF-7F9D26A7BAB7}"/>
              </a:ext>
            </a:extLst>
          </p:cNvPr>
          <p:cNvSpPr txBox="1"/>
          <p:nvPr/>
        </p:nvSpPr>
        <p:spPr>
          <a:xfrm>
            <a:off x="1411585" y="742121"/>
            <a:ext cx="9368830" cy="830997"/>
          </a:xfrm>
          <a:prstGeom prst="rect">
            <a:avLst/>
          </a:prstGeom>
          <a:noFill/>
        </p:spPr>
        <p:txBody>
          <a:bodyPr wrap="square" rtlCol="0">
            <a:spAutoFit/>
          </a:bodyPr>
          <a:lstStyle/>
          <a:p>
            <a:r>
              <a:rPr lang="en-GB" sz="4800" dirty="0">
                <a:solidFill>
                  <a:schemeClr val="bg1"/>
                </a:solidFill>
                <a:latin typeface="Museo Sans 900" panose="02000000000000000000" pitchFamily="50" charset="0"/>
              </a:rPr>
              <a:t>Sustainability leadership</a:t>
            </a:r>
          </a:p>
        </p:txBody>
      </p:sp>
      <p:sp>
        <p:nvSpPr>
          <p:cNvPr id="2" name="Rectangle: Rounded Corners 1">
            <a:extLst>
              <a:ext uri="{FF2B5EF4-FFF2-40B4-BE49-F238E27FC236}">
                <a16:creationId xmlns:a16="http://schemas.microsoft.com/office/drawing/2014/main" id="{A7174354-53EB-450A-943F-380213E151DF}"/>
              </a:ext>
            </a:extLst>
          </p:cNvPr>
          <p:cNvSpPr/>
          <p:nvPr/>
        </p:nvSpPr>
        <p:spPr>
          <a:xfrm>
            <a:off x="952500" y="1766984"/>
            <a:ext cx="1866900" cy="2347816"/>
          </a:xfrm>
          <a:prstGeom prst="roundRect">
            <a:avLst/>
          </a:prstGeom>
          <a:solidFill>
            <a:schemeClr val="tx2"/>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CONTEXT</a:t>
            </a:r>
            <a:br>
              <a:rPr lang="en-GB" sz="2800" b="1" dirty="0">
                <a:solidFill>
                  <a:schemeClr val="bg1"/>
                </a:solidFill>
              </a:rPr>
            </a:br>
            <a:endParaRPr lang="en-GB" sz="2800" b="1" dirty="0">
              <a:solidFill>
                <a:schemeClr val="bg1"/>
              </a:solidFill>
            </a:endParaRPr>
          </a:p>
          <a:p>
            <a:pPr algn="ctr"/>
            <a:r>
              <a:rPr lang="en-GB" sz="2800" dirty="0">
                <a:solidFill>
                  <a:schemeClr val="bg1"/>
                </a:solidFill>
              </a:rPr>
              <a:t>Internal</a:t>
            </a:r>
          </a:p>
          <a:p>
            <a:pPr algn="ctr"/>
            <a:r>
              <a:rPr lang="en-GB" sz="2800" dirty="0">
                <a:solidFill>
                  <a:schemeClr val="bg1"/>
                </a:solidFill>
              </a:rPr>
              <a:t>External</a:t>
            </a:r>
          </a:p>
        </p:txBody>
      </p:sp>
      <p:sp>
        <p:nvSpPr>
          <p:cNvPr id="6" name="Rectangle: Rounded Corners 5">
            <a:extLst>
              <a:ext uri="{FF2B5EF4-FFF2-40B4-BE49-F238E27FC236}">
                <a16:creationId xmlns:a16="http://schemas.microsoft.com/office/drawing/2014/main" id="{C4AC469F-4202-47CA-A008-0CB50D6EE82D}"/>
              </a:ext>
            </a:extLst>
          </p:cNvPr>
          <p:cNvSpPr/>
          <p:nvPr/>
        </p:nvSpPr>
        <p:spPr>
          <a:xfrm>
            <a:off x="4415987" y="1766984"/>
            <a:ext cx="2578976" cy="3795616"/>
          </a:xfrm>
          <a:prstGeom prst="roundRect">
            <a:avLst/>
          </a:prstGeom>
          <a:solidFill>
            <a:schemeClr val="tx2"/>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INDIVIDUAL</a:t>
            </a:r>
            <a:br>
              <a:rPr lang="en-GB" sz="2800" b="1" dirty="0">
                <a:solidFill>
                  <a:schemeClr val="bg1"/>
                </a:solidFill>
              </a:rPr>
            </a:br>
            <a:r>
              <a:rPr lang="en-GB" sz="2800" b="1" dirty="0">
                <a:solidFill>
                  <a:schemeClr val="bg1"/>
                </a:solidFill>
              </a:rPr>
              <a:t>LEADER</a:t>
            </a:r>
            <a:br>
              <a:rPr lang="en-GB" sz="2800" b="1" dirty="0">
                <a:solidFill>
                  <a:schemeClr val="bg1"/>
                </a:solidFill>
              </a:rPr>
            </a:br>
            <a:endParaRPr lang="en-GB" sz="2800" b="1" dirty="0">
              <a:solidFill>
                <a:schemeClr val="bg1"/>
              </a:solidFill>
            </a:endParaRPr>
          </a:p>
          <a:p>
            <a:pPr algn="ctr"/>
            <a:r>
              <a:rPr lang="en-GB" sz="2800" dirty="0">
                <a:solidFill>
                  <a:schemeClr val="bg1"/>
                </a:solidFill>
              </a:rPr>
              <a:t>Traits</a:t>
            </a:r>
          </a:p>
          <a:p>
            <a:pPr algn="ctr"/>
            <a:r>
              <a:rPr lang="en-GB" sz="2800" dirty="0">
                <a:solidFill>
                  <a:schemeClr val="bg1"/>
                </a:solidFill>
              </a:rPr>
              <a:t>Styles</a:t>
            </a:r>
          </a:p>
          <a:p>
            <a:pPr algn="ctr"/>
            <a:r>
              <a:rPr lang="en-GB" sz="2800" dirty="0">
                <a:solidFill>
                  <a:schemeClr val="bg1"/>
                </a:solidFill>
              </a:rPr>
              <a:t>Skills</a:t>
            </a:r>
          </a:p>
          <a:p>
            <a:pPr algn="ctr"/>
            <a:r>
              <a:rPr lang="en-GB" sz="2800" dirty="0">
                <a:solidFill>
                  <a:schemeClr val="bg1"/>
                </a:solidFill>
              </a:rPr>
              <a:t>Knowledge</a:t>
            </a:r>
          </a:p>
        </p:txBody>
      </p:sp>
      <p:sp>
        <p:nvSpPr>
          <p:cNvPr id="7" name="Rectangle: Rounded Corners 6">
            <a:extLst>
              <a:ext uri="{FF2B5EF4-FFF2-40B4-BE49-F238E27FC236}">
                <a16:creationId xmlns:a16="http://schemas.microsoft.com/office/drawing/2014/main" id="{B512594B-F857-4134-9D36-57255FE95619}"/>
              </a:ext>
            </a:extLst>
          </p:cNvPr>
          <p:cNvSpPr/>
          <p:nvPr/>
        </p:nvSpPr>
        <p:spPr>
          <a:xfrm>
            <a:off x="8591550" y="1766984"/>
            <a:ext cx="1866900" cy="2347816"/>
          </a:xfrm>
          <a:prstGeom prst="roundRect">
            <a:avLst/>
          </a:prstGeom>
          <a:solidFill>
            <a:schemeClr val="tx2"/>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ACTIONS</a:t>
            </a:r>
          </a:p>
          <a:p>
            <a:pPr algn="ctr"/>
            <a:endParaRPr lang="en-GB" sz="2800" b="1" dirty="0">
              <a:solidFill>
                <a:schemeClr val="bg1"/>
              </a:solidFill>
            </a:endParaRPr>
          </a:p>
          <a:p>
            <a:pPr algn="ctr"/>
            <a:r>
              <a:rPr lang="en-GB" sz="2800" dirty="0">
                <a:solidFill>
                  <a:schemeClr val="bg1"/>
                </a:solidFill>
              </a:rPr>
              <a:t>Internal</a:t>
            </a:r>
          </a:p>
          <a:p>
            <a:pPr algn="ctr"/>
            <a:r>
              <a:rPr lang="en-GB" sz="2800" dirty="0">
                <a:solidFill>
                  <a:schemeClr val="bg1"/>
                </a:solidFill>
              </a:rPr>
              <a:t>External</a:t>
            </a:r>
          </a:p>
        </p:txBody>
      </p:sp>
      <p:sp>
        <p:nvSpPr>
          <p:cNvPr id="8" name="Arrow: Right 7">
            <a:extLst>
              <a:ext uri="{FF2B5EF4-FFF2-40B4-BE49-F238E27FC236}">
                <a16:creationId xmlns:a16="http://schemas.microsoft.com/office/drawing/2014/main" id="{77E09A45-298C-4BB0-84F7-504D0B75848D}"/>
              </a:ext>
            </a:extLst>
          </p:cNvPr>
          <p:cNvSpPr/>
          <p:nvPr/>
        </p:nvSpPr>
        <p:spPr>
          <a:xfrm>
            <a:off x="3219450" y="2636092"/>
            <a:ext cx="857250" cy="609600"/>
          </a:xfrm>
          <a:prstGeom prst="rightArrow">
            <a:avLst/>
          </a:prstGeom>
          <a:solidFill>
            <a:schemeClr val="tx2"/>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E16A7C46-3231-4CB2-AB40-8FD0640DA5FF}"/>
              </a:ext>
            </a:extLst>
          </p:cNvPr>
          <p:cNvSpPr/>
          <p:nvPr/>
        </p:nvSpPr>
        <p:spPr>
          <a:xfrm rot="10800000">
            <a:off x="7462016" y="3116317"/>
            <a:ext cx="857250" cy="609600"/>
          </a:xfrm>
          <a:prstGeom prst="rightArrow">
            <a:avLst/>
          </a:prstGeom>
          <a:solidFill>
            <a:schemeClr val="tx2"/>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FAE87364-5F89-4E0E-B1D3-6B44294CAA03}"/>
              </a:ext>
            </a:extLst>
          </p:cNvPr>
          <p:cNvSpPr/>
          <p:nvPr/>
        </p:nvSpPr>
        <p:spPr>
          <a:xfrm>
            <a:off x="7462016" y="2331292"/>
            <a:ext cx="857250" cy="609600"/>
          </a:xfrm>
          <a:prstGeom prst="rightArrow">
            <a:avLst/>
          </a:prstGeom>
          <a:solidFill>
            <a:schemeClr val="tx2"/>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Arrow: Curved Down 11">
            <a:extLst>
              <a:ext uri="{FF2B5EF4-FFF2-40B4-BE49-F238E27FC236}">
                <a16:creationId xmlns:a16="http://schemas.microsoft.com/office/drawing/2014/main" id="{F7847AF8-CAD3-4166-80FA-8FC6686F61BF}"/>
              </a:ext>
            </a:extLst>
          </p:cNvPr>
          <p:cNvSpPr/>
          <p:nvPr/>
        </p:nvSpPr>
        <p:spPr>
          <a:xfrm rot="10800000">
            <a:off x="1191567" y="4290225"/>
            <a:ext cx="8723015" cy="2169188"/>
          </a:xfrm>
          <a:prstGeom prst="curvedDownArrow">
            <a:avLst/>
          </a:prstGeom>
          <a:solidFill>
            <a:schemeClr val="tx2"/>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9337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66A5A-BC15-451D-9E0A-67D25DBD1228}"/>
              </a:ext>
            </a:extLst>
          </p:cNvPr>
          <p:cNvSpPr>
            <a:spLocks noGrp="1"/>
          </p:cNvSpPr>
          <p:nvPr>
            <p:ph type="title"/>
          </p:nvPr>
        </p:nvSpPr>
        <p:spPr>
          <a:xfrm>
            <a:off x="609600" y="274638"/>
            <a:ext cx="10972800" cy="1143000"/>
          </a:xfrm>
        </p:spPr>
        <p:txBody>
          <a:bodyPr/>
          <a:lstStyle/>
          <a:p>
            <a:endParaRPr lang="en-GB"/>
          </a:p>
        </p:txBody>
      </p:sp>
      <p:graphicFrame>
        <p:nvGraphicFramePr>
          <p:cNvPr id="5" name="Table 4">
            <a:extLst>
              <a:ext uri="{FF2B5EF4-FFF2-40B4-BE49-F238E27FC236}">
                <a16:creationId xmlns:a16="http://schemas.microsoft.com/office/drawing/2014/main" id="{5EAD76EE-531F-4457-BB36-77F7C9B4DA3A}"/>
              </a:ext>
            </a:extLst>
          </p:cNvPr>
          <p:cNvGraphicFramePr>
            <a:graphicFrameLocks noGrp="1"/>
          </p:cNvGraphicFramePr>
          <p:nvPr>
            <p:extLst>
              <p:ext uri="{D42A27DB-BD31-4B8C-83A1-F6EECF244321}">
                <p14:modId xmlns:p14="http://schemas.microsoft.com/office/powerpoint/2010/main" val="3116412421"/>
              </p:ext>
            </p:extLst>
          </p:nvPr>
        </p:nvGraphicFramePr>
        <p:xfrm>
          <a:off x="182880" y="198438"/>
          <a:ext cx="11856720" cy="6476683"/>
        </p:xfrm>
        <a:graphic>
          <a:graphicData uri="http://schemas.openxmlformats.org/drawingml/2006/table">
            <a:tbl>
              <a:tblPr firstRow="1" firstCol="1" bandRow="1">
                <a:tableStyleId>{5C22544A-7EE6-4342-B048-85BDC9FD1C3A}</a:tableStyleId>
              </a:tblPr>
              <a:tblGrid>
                <a:gridCol w="2255520">
                  <a:extLst>
                    <a:ext uri="{9D8B030D-6E8A-4147-A177-3AD203B41FA5}">
                      <a16:colId xmlns:a16="http://schemas.microsoft.com/office/drawing/2014/main" val="1871454657"/>
                    </a:ext>
                  </a:extLst>
                </a:gridCol>
                <a:gridCol w="9601200">
                  <a:extLst>
                    <a:ext uri="{9D8B030D-6E8A-4147-A177-3AD203B41FA5}">
                      <a16:colId xmlns:a16="http://schemas.microsoft.com/office/drawing/2014/main" val="3381841977"/>
                    </a:ext>
                  </a:extLst>
                </a:gridCol>
              </a:tblGrid>
              <a:tr h="1331655">
                <a:tc>
                  <a:txBody>
                    <a:bodyPr/>
                    <a:lstStyle/>
                    <a:p>
                      <a:pPr lvl="0" algn="l">
                        <a:spcBef>
                          <a:spcPts val="300"/>
                        </a:spcBef>
                        <a:spcAft>
                          <a:spcPts val="300"/>
                        </a:spcAft>
                        <a:tabLst>
                          <a:tab pos="457200" algn="l"/>
                          <a:tab pos="914400" algn="l"/>
                          <a:tab pos="1371600" algn="l"/>
                          <a:tab pos="1828800" algn="l"/>
                          <a:tab pos="2971800" algn="l"/>
                          <a:tab pos="3429000" algn="l"/>
                          <a:tab pos="5715000" algn="r"/>
                        </a:tabLst>
                      </a:pPr>
                      <a:r>
                        <a:rPr lang="en-GB" sz="2400" b="0" dirty="0">
                          <a:solidFill>
                            <a:schemeClr val="bg1"/>
                          </a:solidFill>
                          <a:effectLst/>
                          <a:latin typeface="Museo Sans 500" panose="02000000000000000000" pitchFamily="50" charset="0"/>
                        </a:rPr>
                        <a:t>Visionary</a:t>
                      </a:r>
                      <a:endParaRPr lang="en-GB" sz="2400" b="0" dirty="0">
                        <a:solidFill>
                          <a:schemeClr val="bg1"/>
                        </a:solidFill>
                        <a:effectLst/>
                        <a:latin typeface="Museo Sans 500" panose="02000000000000000000" pitchFamily="50" charset="0"/>
                        <a:ea typeface="Calibri" panose="020F050202020403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spcBef>
                          <a:spcPts val="300"/>
                        </a:spcBef>
                        <a:spcAft>
                          <a:spcPts val="300"/>
                        </a:spcAft>
                        <a:tabLst>
                          <a:tab pos="457200" algn="l"/>
                          <a:tab pos="914400" algn="l"/>
                          <a:tab pos="1371600" algn="l"/>
                          <a:tab pos="1828800" algn="l"/>
                          <a:tab pos="2971800" algn="l"/>
                          <a:tab pos="3429000" algn="l"/>
                          <a:tab pos="5715000" algn="r"/>
                        </a:tabLst>
                      </a:pPr>
                      <a:r>
                        <a:rPr lang="en-GB" sz="2400" b="0" dirty="0">
                          <a:solidFill>
                            <a:schemeClr val="bg1"/>
                          </a:solidFill>
                          <a:effectLst/>
                          <a:latin typeface="Museo Sans 500" panose="02000000000000000000" pitchFamily="50" charset="0"/>
                        </a:rPr>
                        <a:t>Visionary and passionate about sustainability; vision and passion must come from top management for sustainability to take hold</a:t>
                      </a:r>
                      <a:endParaRPr lang="en-GB" sz="2400" b="0" dirty="0">
                        <a:solidFill>
                          <a:schemeClr val="bg1"/>
                        </a:solidFill>
                        <a:effectLst/>
                        <a:latin typeface="Museo Sans 500" panose="02000000000000000000" pitchFamily="50" charset="0"/>
                        <a:ea typeface="Calibri" panose="020F050202020403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65117294"/>
                  </a:ext>
                </a:extLst>
              </a:tr>
              <a:tr h="1634303">
                <a:tc>
                  <a:txBody>
                    <a:bodyPr/>
                    <a:lstStyle/>
                    <a:p>
                      <a:pPr lvl="0" algn="l">
                        <a:spcBef>
                          <a:spcPts val="300"/>
                        </a:spcBef>
                        <a:spcAft>
                          <a:spcPts val="300"/>
                        </a:spcAft>
                        <a:tabLst>
                          <a:tab pos="457200" algn="l"/>
                          <a:tab pos="914400" algn="l"/>
                          <a:tab pos="1371600" algn="l"/>
                          <a:tab pos="1828800" algn="l"/>
                          <a:tab pos="2971800" algn="l"/>
                          <a:tab pos="3429000" algn="l"/>
                          <a:tab pos="5715000" algn="r"/>
                        </a:tabLst>
                      </a:pPr>
                      <a:r>
                        <a:rPr lang="en-GB" sz="2400" b="0" dirty="0">
                          <a:solidFill>
                            <a:schemeClr val="bg1"/>
                          </a:solidFill>
                          <a:effectLst/>
                          <a:latin typeface="Museo Sans 500" panose="02000000000000000000" pitchFamily="50" charset="0"/>
                        </a:rPr>
                        <a:t>Systems thinker</a:t>
                      </a:r>
                      <a:endParaRPr lang="en-GB" sz="2400" b="0" dirty="0">
                        <a:solidFill>
                          <a:schemeClr val="bg1"/>
                        </a:solidFill>
                        <a:effectLst/>
                        <a:latin typeface="Museo Sans 500" panose="02000000000000000000" pitchFamily="50" charset="0"/>
                        <a:ea typeface="Calibri" panose="020F050202020403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spcBef>
                          <a:spcPts val="300"/>
                        </a:spcBef>
                        <a:spcAft>
                          <a:spcPts val="300"/>
                        </a:spcAft>
                        <a:tabLst>
                          <a:tab pos="457200" algn="l"/>
                          <a:tab pos="914400" algn="l"/>
                          <a:tab pos="1371600" algn="l"/>
                          <a:tab pos="1828800" algn="l"/>
                          <a:tab pos="2971800" algn="l"/>
                          <a:tab pos="3429000" algn="l"/>
                          <a:tab pos="5715000" algn="r"/>
                        </a:tabLst>
                      </a:pPr>
                      <a:r>
                        <a:rPr lang="en-GB" sz="2400" dirty="0">
                          <a:solidFill>
                            <a:schemeClr val="bg1"/>
                          </a:solidFill>
                          <a:effectLst/>
                          <a:latin typeface="Museo Sans 500" panose="02000000000000000000" pitchFamily="50" charset="0"/>
                        </a:rPr>
                        <a:t>Think “outside the box,” see the synergistic or leverage potential in relationships throughout the organization, and take a long-term view of the benefits of change</a:t>
                      </a:r>
                      <a:endParaRPr lang="en-GB" sz="2400" dirty="0">
                        <a:solidFill>
                          <a:schemeClr val="bg1"/>
                        </a:solidFill>
                        <a:effectLst/>
                        <a:latin typeface="Museo Sans 500" panose="02000000000000000000" pitchFamily="50" charset="0"/>
                        <a:ea typeface="Calibri" panose="020F050202020403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64140830"/>
                  </a:ext>
                </a:extLst>
              </a:tr>
              <a:tr h="544767">
                <a:tc>
                  <a:txBody>
                    <a:bodyPr/>
                    <a:lstStyle/>
                    <a:p>
                      <a:pPr lvl="0" algn="l">
                        <a:spcBef>
                          <a:spcPts val="300"/>
                        </a:spcBef>
                        <a:spcAft>
                          <a:spcPts val="300"/>
                        </a:spcAft>
                        <a:tabLst>
                          <a:tab pos="457200" algn="l"/>
                          <a:tab pos="914400" algn="l"/>
                          <a:tab pos="1371600" algn="l"/>
                          <a:tab pos="1828800" algn="l"/>
                          <a:tab pos="2971800" algn="l"/>
                          <a:tab pos="3429000" algn="l"/>
                          <a:tab pos="5715000" algn="r"/>
                        </a:tabLst>
                      </a:pPr>
                      <a:r>
                        <a:rPr lang="en-GB" sz="2400" b="0" dirty="0">
                          <a:solidFill>
                            <a:schemeClr val="bg1"/>
                          </a:solidFill>
                          <a:effectLst/>
                          <a:latin typeface="Museo Sans 500" panose="02000000000000000000" pitchFamily="50" charset="0"/>
                        </a:rPr>
                        <a:t>Innovator</a:t>
                      </a:r>
                      <a:endParaRPr lang="en-GB" sz="2400" b="0" dirty="0">
                        <a:solidFill>
                          <a:schemeClr val="bg1"/>
                        </a:solidFill>
                        <a:effectLst/>
                        <a:latin typeface="Museo Sans 500" panose="02000000000000000000" pitchFamily="50" charset="0"/>
                        <a:ea typeface="Calibri" panose="020F050202020403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spcBef>
                          <a:spcPts val="300"/>
                        </a:spcBef>
                        <a:spcAft>
                          <a:spcPts val="300"/>
                        </a:spcAft>
                        <a:tabLst>
                          <a:tab pos="457200" algn="l"/>
                          <a:tab pos="914400" algn="l"/>
                          <a:tab pos="1371600" algn="l"/>
                          <a:tab pos="1828800" algn="l"/>
                          <a:tab pos="2971800" algn="l"/>
                          <a:tab pos="3429000" algn="l"/>
                          <a:tab pos="5715000" algn="r"/>
                        </a:tabLst>
                      </a:pPr>
                      <a:r>
                        <a:rPr lang="en-GB" sz="2400" dirty="0">
                          <a:solidFill>
                            <a:schemeClr val="bg1"/>
                          </a:solidFill>
                          <a:effectLst/>
                          <a:latin typeface="Museo Sans 500" panose="02000000000000000000" pitchFamily="50" charset="0"/>
                        </a:rPr>
                        <a:t>Embrace in learning and innovating new solutions, strategies</a:t>
                      </a:r>
                      <a:endParaRPr lang="en-GB" sz="2400" dirty="0">
                        <a:solidFill>
                          <a:schemeClr val="bg1"/>
                        </a:solidFill>
                        <a:effectLst/>
                        <a:latin typeface="Museo Sans 500" panose="02000000000000000000" pitchFamily="50" charset="0"/>
                        <a:ea typeface="Calibri" panose="020F050202020403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86618018"/>
                  </a:ext>
                </a:extLst>
              </a:tr>
              <a:tr h="1634303">
                <a:tc>
                  <a:txBody>
                    <a:bodyPr/>
                    <a:lstStyle/>
                    <a:p>
                      <a:pPr lvl="0" algn="l">
                        <a:spcBef>
                          <a:spcPts val="300"/>
                        </a:spcBef>
                        <a:spcAft>
                          <a:spcPts val="300"/>
                        </a:spcAft>
                        <a:tabLst>
                          <a:tab pos="457200" algn="l"/>
                          <a:tab pos="914400" algn="l"/>
                          <a:tab pos="1371600" algn="l"/>
                          <a:tab pos="1828800" algn="l"/>
                          <a:tab pos="2971800" algn="l"/>
                          <a:tab pos="3429000" algn="l"/>
                          <a:tab pos="5715000" algn="r"/>
                        </a:tabLst>
                      </a:pPr>
                      <a:r>
                        <a:rPr lang="en-GB" sz="2400" b="0" dirty="0">
                          <a:solidFill>
                            <a:schemeClr val="bg1"/>
                          </a:solidFill>
                          <a:effectLst/>
                          <a:latin typeface="Museo Sans 500" panose="02000000000000000000" pitchFamily="50" charset="0"/>
                        </a:rPr>
                        <a:t>Collaborator </a:t>
                      </a:r>
                      <a:endParaRPr lang="en-GB" sz="2400" b="0" dirty="0">
                        <a:solidFill>
                          <a:schemeClr val="bg1"/>
                        </a:solidFill>
                        <a:effectLst/>
                        <a:latin typeface="Museo Sans 500" panose="02000000000000000000" pitchFamily="50" charset="0"/>
                        <a:ea typeface="Calibri" panose="020F050202020403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spcBef>
                          <a:spcPts val="300"/>
                        </a:spcBef>
                        <a:spcAft>
                          <a:spcPts val="300"/>
                        </a:spcAft>
                        <a:tabLst>
                          <a:tab pos="457200" algn="l"/>
                          <a:tab pos="914400" algn="l"/>
                          <a:tab pos="1371600" algn="l"/>
                          <a:tab pos="1828800" algn="l"/>
                          <a:tab pos="2971800" algn="l"/>
                          <a:tab pos="3429000" algn="l"/>
                          <a:tab pos="5715000" algn="r"/>
                        </a:tabLst>
                      </a:pPr>
                      <a:r>
                        <a:rPr lang="en-GB" sz="2400" dirty="0">
                          <a:solidFill>
                            <a:schemeClr val="bg1"/>
                          </a:solidFill>
                          <a:effectLst/>
                          <a:latin typeface="Museo Sans 500" panose="02000000000000000000" pitchFamily="50" charset="0"/>
                        </a:rPr>
                        <a:t>Shift culture away from top-down decision-making towards increasingly collaborative, participatory culture where sustainability and other key initiatives are “everyone’s job”</a:t>
                      </a:r>
                      <a:endParaRPr lang="en-GB" sz="2400" dirty="0">
                        <a:solidFill>
                          <a:schemeClr val="bg1"/>
                        </a:solidFill>
                        <a:effectLst/>
                        <a:latin typeface="Museo Sans 500" panose="02000000000000000000" pitchFamily="50" charset="0"/>
                        <a:ea typeface="Calibri" panose="020F050202020403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7591386"/>
                  </a:ext>
                </a:extLst>
              </a:tr>
              <a:tr h="1331655">
                <a:tc>
                  <a:txBody>
                    <a:bodyPr/>
                    <a:lstStyle/>
                    <a:p>
                      <a:pPr lvl="0" algn="l">
                        <a:spcBef>
                          <a:spcPts val="300"/>
                        </a:spcBef>
                        <a:spcAft>
                          <a:spcPts val="300"/>
                        </a:spcAft>
                        <a:tabLst>
                          <a:tab pos="457200" algn="l"/>
                          <a:tab pos="914400" algn="l"/>
                          <a:tab pos="1371600" algn="l"/>
                          <a:tab pos="1828800" algn="l"/>
                          <a:tab pos="2971800" algn="l"/>
                          <a:tab pos="3429000" algn="l"/>
                          <a:tab pos="5715000" algn="r"/>
                        </a:tabLst>
                      </a:pPr>
                      <a:r>
                        <a:rPr lang="en-GB" sz="2400" b="0" dirty="0">
                          <a:solidFill>
                            <a:schemeClr val="bg1"/>
                          </a:solidFill>
                          <a:effectLst/>
                          <a:latin typeface="Museo Sans 500" panose="02000000000000000000" pitchFamily="50" charset="0"/>
                        </a:rPr>
                        <a:t>Educator / advocate</a:t>
                      </a:r>
                      <a:endParaRPr lang="en-GB" sz="2400" b="0" dirty="0">
                        <a:solidFill>
                          <a:schemeClr val="bg1"/>
                        </a:solidFill>
                        <a:effectLst/>
                        <a:latin typeface="Museo Sans 500" panose="02000000000000000000" pitchFamily="50" charset="0"/>
                        <a:ea typeface="Calibri" panose="020F050202020403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spcBef>
                          <a:spcPts val="300"/>
                        </a:spcBef>
                        <a:spcAft>
                          <a:spcPts val="300"/>
                        </a:spcAft>
                        <a:tabLst>
                          <a:tab pos="457200" algn="l"/>
                          <a:tab pos="914400" algn="l"/>
                          <a:tab pos="1371600" algn="l"/>
                          <a:tab pos="1828800" algn="l"/>
                          <a:tab pos="2971800" algn="l"/>
                          <a:tab pos="3429000" algn="l"/>
                          <a:tab pos="5715000" algn="r"/>
                        </a:tabLst>
                      </a:pPr>
                      <a:r>
                        <a:rPr lang="en-GB" sz="2400" dirty="0">
                          <a:solidFill>
                            <a:schemeClr val="bg1"/>
                          </a:solidFill>
                          <a:effectLst/>
                          <a:latin typeface="Museo Sans 500" panose="02000000000000000000" pitchFamily="50" charset="0"/>
                        </a:rPr>
                        <a:t>Liberally share learning about sustainability with clients and competitors; do not hoard information for “competitive advantage”                                         4</a:t>
                      </a:r>
                      <a:endParaRPr lang="en-GB" sz="2400" dirty="0">
                        <a:solidFill>
                          <a:schemeClr val="bg1"/>
                        </a:solidFill>
                        <a:effectLst/>
                        <a:latin typeface="Museo Sans 500" panose="02000000000000000000" pitchFamily="50" charset="0"/>
                        <a:ea typeface="Calibri" panose="020F050202020403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509374970"/>
                  </a:ext>
                </a:extLst>
              </a:tr>
            </a:tbl>
          </a:graphicData>
        </a:graphic>
      </p:graphicFrame>
    </p:spTree>
    <p:extLst>
      <p:ext uri="{BB962C8B-B14F-4D97-AF65-F5344CB8AC3E}">
        <p14:creationId xmlns:p14="http://schemas.microsoft.com/office/powerpoint/2010/main" val="1247181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520521-408A-41D6-938E-A351369ECE22}"/>
              </a:ext>
            </a:extLst>
          </p:cNvPr>
          <p:cNvSpPr/>
          <p:nvPr/>
        </p:nvSpPr>
        <p:spPr>
          <a:xfrm>
            <a:off x="173421" y="173421"/>
            <a:ext cx="11792607" cy="64953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169D668-A2E1-4EC8-AB22-A7605D1C75AD}"/>
              </a:ext>
            </a:extLst>
          </p:cNvPr>
          <p:cNvSpPr>
            <a:spLocks noGrp="1"/>
          </p:cNvSpPr>
          <p:nvPr>
            <p:ph idx="1"/>
          </p:nvPr>
        </p:nvSpPr>
        <p:spPr/>
        <p:txBody>
          <a:bodyPr/>
          <a:lstStyle/>
          <a:p>
            <a:endParaRPr lang="en-GB" sz="2800" dirty="0">
              <a:solidFill>
                <a:schemeClr val="bg1"/>
              </a:solidFill>
            </a:endParaRPr>
          </a:p>
          <a:p>
            <a:r>
              <a:rPr lang="en-GB" sz="3600" dirty="0">
                <a:solidFill>
                  <a:schemeClr val="bg1"/>
                </a:solidFill>
              </a:rPr>
              <a:t>Get trusted feedback</a:t>
            </a:r>
          </a:p>
          <a:p>
            <a:r>
              <a:rPr lang="en-GB" sz="3600" dirty="0">
                <a:solidFill>
                  <a:schemeClr val="bg1"/>
                </a:solidFill>
              </a:rPr>
              <a:t>Practice your skills</a:t>
            </a:r>
          </a:p>
          <a:p>
            <a:r>
              <a:rPr lang="en-GB" sz="3600" dirty="0">
                <a:solidFill>
                  <a:schemeClr val="bg1"/>
                </a:solidFill>
              </a:rPr>
              <a:t>Be mindful and reflective</a:t>
            </a:r>
          </a:p>
          <a:p>
            <a:r>
              <a:rPr lang="en-GB" sz="3600" dirty="0">
                <a:solidFill>
                  <a:schemeClr val="bg1"/>
                </a:solidFill>
              </a:rPr>
              <a:t>Be honest and open</a:t>
            </a:r>
          </a:p>
        </p:txBody>
      </p:sp>
      <p:sp>
        <p:nvSpPr>
          <p:cNvPr id="4" name="TextBox 3">
            <a:extLst>
              <a:ext uri="{FF2B5EF4-FFF2-40B4-BE49-F238E27FC236}">
                <a16:creationId xmlns:a16="http://schemas.microsoft.com/office/drawing/2014/main" id="{B3AF1BCB-3DBA-422F-A6FF-7F9D26A7BAB7}"/>
              </a:ext>
            </a:extLst>
          </p:cNvPr>
          <p:cNvSpPr txBox="1"/>
          <p:nvPr/>
        </p:nvSpPr>
        <p:spPr>
          <a:xfrm>
            <a:off x="1411585" y="742121"/>
            <a:ext cx="9368830" cy="830997"/>
          </a:xfrm>
          <a:prstGeom prst="rect">
            <a:avLst/>
          </a:prstGeom>
          <a:noFill/>
        </p:spPr>
        <p:txBody>
          <a:bodyPr wrap="square" rtlCol="0">
            <a:spAutoFit/>
          </a:bodyPr>
          <a:lstStyle/>
          <a:p>
            <a:r>
              <a:rPr lang="en-GB" sz="4800" dirty="0">
                <a:solidFill>
                  <a:schemeClr val="bg1"/>
                </a:solidFill>
                <a:latin typeface="+mj-lt"/>
              </a:rPr>
              <a:t>Being a better leader</a:t>
            </a:r>
          </a:p>
        </p:txBody>
      </p:sp>
    </p:spTree>
    <p:extLst>
      <p:ext uri="{BB962C8B-B14F-4D97-AF65-F5344CB8AC3E}">
        <p14:creationId xmlns:p14="http://schemas.microsoft.com/office/powerpoint/2010/main" val="2985526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17D29"/>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4EC29C6-61A2-42F3-B81F-7D8F1CABDE0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29940" y="3429000"/>
            <a:ext cx="3041756" cy="212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4B069A7-A4D4-4A93-9AB8-019EB1EB4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4663" y="3658272"/>
            <a:ext cx="5938809" cy="1900419"/>
          </a:xfrm>
          <a:prstGeom prst="rect">
            <a:avLst/>
          </a:prstGeom>
        </p:spPr>
      </p:pic>
      <p:sp>
        <p:nvSpPr>
          <p:cNvPr id="5" name="TextBox 4">
            <a:extLst>
              <a:ext uri="{FF2B5EF4-FFF2-40B4-BE49-F238E27FC236}">
                <a16:creationId xmlns:a16="http://schemas.microsoft.com/office/drawing/2014/main" id="{3B8B7175-2102-48CE-BA8A-A5DBA847AE41}"/>
              </a:ext>
            </a:extLst>
          </p:cNvPr>
          <p:cNvSpPr txBox="1"/>
          <p:nvPr/>
        </p:nvSpPr>
        <p:spPr>
          <a:xfrm>
            <a:off x="835572" y="5802852"/>
            <a:ext cx="10584382" cy="646331"/>
          </a:xfrm>
          <a:prstGeom prst="rect">
            <a:avLst/>
          </a:prstGeom>
          <a:noFill/>
        </p:spPr>
        <p:txBody>
          <a:bodyPr wrap="square" rtlCol="0">
            <a:spAutoFit/>
          </a:bodyPr>
          <a:lstStyle/>
          <a:p>
            <a:pPr algn="ctr"/>
            <a:r>
              <a:rPr lang="en-GB" sz="3600" dirty="0">
                <a:solidFill>
                  <a:schemeClr val="bg1"/>
                </a:solidFill>
                <a:latin typeface="Museo Sans 900" panose="02000000000000000000" pitchFamily="50" charset="0"/>
              </a:rPr>
              <a:t>www.soilassociation.org/landscapeleadership</a:t>
            </a:r>
          </a:p>
        </p:txBody>
      </p:sp>
    </p:spTree>
    <p:extLst>
      <p:ext uri="{BB962C8B-B14F-4D97-AF65-F5344CB8AC3E}">
        <p14:creationId xmlns:p14="http://schemas.microsoft.com/office/powerpoint/2010/main" val="352227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551E-78AA-4856-8413-81B5F3F3A51D}"/>
              </a:ext>
            </a:extLst>
          </p:cNvPr>
          <p:cNvSpPr>
            <a:spLocks noGrp="1"/>
          </p:cNvSpPr>
          <p:nvPr>
            <p:ph type="title"/>
          </p:nvPr>
        </p:nvSpPr>
        <p:spPr/>
        <p:txBody>
          <a:bodyPr/>
          <a:lstStyle/>
          <a:p>
            <a:endParaRPr lang="en-GB" dirty="0"/>
          </a:p>
        </p:txBody>
      </p:sp>
      <p:sp>
        <p:nvSpPr>
          <p:cNvPr id="4" name="Rectangle 3">
            <a:extLst>
              <a:ext uri="{FF2B5EF4-FFF2-40B4-BE49-F238E27FC236}">
                <a16:creationId xmlns:a16="http://schemas.microsoft.com/office/drawing/2014/main" id="{BDEE1A37-BA4A-444B-9F2D-0B6DE6804F61}"/>
              </a:ext>
            </a:extLst>
          </p:cNvPr>
          <p:cNvSpPr/>
          <p:nvPr/>
        </p:nvSpPr>
        <p:spPr>
          <a:xfrm>
            <a:off x="0" y="1"/>
            <a:ext cx="11966029" cy="6857998"/>
          </a:xfrm>
          <a:prstGeom prst="rect">
            <a:avLst/>
          </a:prstGeom>
          <a:solidFill>
            <a:srgbClr val="82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5D689CD4-4D49-4A82-8D5D-65A8C74F7C3F}"/>
              </a:ext>
            </a:extLst>
          </p:cNvPr>
          <p:cNvPicPr>
            <a:picLocks noChangeAspect="1"/>
          </p:cNvPicPr>
          <p:nvPr/>
        </p:nvPicPr>
        <p:blipFill>
          <a:blip r:embed="rId3"/>
          <a:stretch>
            <a:fillRect/>
          </a:stretch>
        </p:blipFill>
        <p:spPr>
          <a:xfrm>
            <a:off x="-59583" y="-461220"/>
            <a:ext cx="12315088" cy="8214570"/>
          </a:xfrm>
          <a:prstGeom prst="rect">
            <a:avLst/>
          </a:prstGeom>
        </p:spPr>
      </p:pic>
      <p:sp>
        <p:nvSpPr>
          <p:cNvPr id="5" name="Title 1">
            <a:extLst>
              <a:ext uri="{FF2B5EF4-FFF2-40B4-BE49-F238E27FC236}">
                <a16:creationId xmlns:a16="http://schemas.microsoft.com/office/drawing/2014/main" id="{3D9E1170-9F80-4692-8944-67F808061C0B}"/>
              </a:ext>
            </a:extLst>
          </p:cNvPr>
          <p:cNvSpPr txBox="1">
            <a:spLocks/>
          </p:cNvSpPr>
          <p:nvPr/>
        </p:nvSpPr>
        <p:spPr>
          <a:xfrm>
            <a:off x="225971" y="1416234"/>
            <a:ext cx="11630749" cy="8309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800" dirty="0">
              <a:solidFill>
                <a:schemeClr val="bg1"/>
              </a:solidFill>
              <a:latin typeface="Museo Sans 500" panose="02000000000000000000" pitchFamily="50" charset="0"/>
            </a:endParaRPr>
          </a:p>
        </p:txBody>
      </p:sp>
      <p:sp>
        <p:nvSpPr>
          <p:cNvPr id="7" name="TextBox 6">
            <a:extLst>
              <a:ext uri="{FF2B5EF4-FFF2-40B4-BE49-F238E27FC236}">
                <a16:creationId xmlns:a16="http://schemas.microsoft.com/office/drawing/2014/main" id="{D90801F1-109E-4CAF-9878-2B7DB2232C66}"/>
              </a:ext>
            </a:extLst>
          </p:cNvPr>
          <p:cNvSpPr txBox="1"/>
          <p:nvPr/>
        </p:nvSpPr>
        <p:spPr>
          <a:xfrm>
            <a:off x="63504" y="732021"/>
            <a:ext cx="12192000" cy="830997"/>
          </a:xfrm>
          <a:prstGeom prst="rect">
            <a:avLst/>
          </a:prstGeom>
          <a:noFill/>
        </p:spPr>
        <p:txBody>
          <a:bodyPr wrap="square" rtlCol="0">
            <a:spAutoFit/>
          </a:bodyPr>
          <a:lstStyle/>
          <a:p>
            <a:pPr algn="ctr"/>
            <a:r>
              <a:rPr lang="en-GB" sz="4800" dirty="0">
                <a:solidFill>
                  <a:schemeClr val="bg1"/>
                </a:solidFill>
                <a:latin typeface="Museo Sans 900" panose="02000000000000000000" pitchFamily="50" charset="0"/>
              </a:rPr>
              <a:t>Leader, manager or follower?</a:t>
            </a:r>
          </a:p>
        </p:txBody>
      </p:sp>
    </p:spTree>
    <p:extLst>
      <p:ext uri="{BB962C8B-B14F-4D97-AF65-F5344CB8AC3E}">
        <p14:creationId xmlns:p14="http://schemas.microsoft.com/office/powerpoint/2010/main" val="134198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520521-408A-41D6-938E-A351369ECE22}"/>
              </a:ext>
            </a:extLst>
          </p:cNvPr>
          <p:cNvSpPr/>
          <p:nvPr/>
        </p:nvSpPr>
        <p:spPr>
          <a:xfrm>
            <a:off x="173421" y="173421"/>
            <a:ext cx="11792607" cy="64953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9" name="Picture 5" descr="Image result for line of penguins">
            <a:hlinkClick r:id="rId3"/>
            <a:extLst>
              <a:ext uri="{FF2B5EF4-FFF2-40B4-BE49-F238E27FC236}">
                <a16:creationId xmlns:a16="http://schemas.microsoft.com/office/drawing/2014/main" id="{680BFB47-EE97-41F7-84CE-334820BB6F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20" y="169697"/>
            <a:ext cx="11792607" cy="64991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169D668-A2E1-4EC8-AB22-A7605D1C75AD}"/>
              </a:ext>
            </a:extLst>
          </p:cNvPr>
          <p:cNvSpPr>
            <a:spLocks noGrp="1"/>
          </p:cNvSpPr>
          <p:nvPr>
            <p:ph idx="1"/>
          </p:nvPr>
        </p:nvSpPr>
        <p:spPr>
          <a:xfrm>
            <a:off x="609600" y="1600205"/>
            <a:ext cx="11408979" cy="4805239"/>
          </a:xfrm>
        </p:spPr>
        <p:txBody>
          <a:bodyPr/>
          <a:lstStyle/>
          <a:p>
            <a:pPr marL="0" indent="0">
              <a:buNone/>
            </a:pPr>
            <a:r>
              <a:rPr lang="en-GB" sz="2800" i="1" dirty="0">
                <a:solidFill>
                  <a:schemeClr val="bg1"/>
                </a:solidFill>
              </a:rPr>
              <a:t>Definition: </a:t>
            </a:r>
            <a:r>
              <a:rPr lang="en-GB" sz="2800" dirty="0">
                <a:solidFill>
                  <a:schemeClr val="bg1"/>
                </a:solidFill>
              </a:rPr>
              <a:t>The willingness to cooperate in working towards the accomplishment of the group mission</a:t>
            </a:r>
            <a:endParaRPr lang="en-GB" dirty="0">
              <a:solidFill>
                <a:schemeClr val="bg1"/>
              </a:solidFill>
            </a:endParaRPr>
          </a:p>
        </p:txBody>
      </p:sp>
      <p:sp>
        <p:nvSpPr>
          <p:cNvPr id="4" name="TextBox 3">
            <a:extLst>
              <a:ext uri="{FF2B5EF4-FFF2-40B4-BE49-F238E27FC236}">
                <a16:creationId xmlns:a16="http://schemas.microsoft.com/office/drawing/2014/main" id="{B3AF1BCB-3DBA-422F-A6FF-7F9D26A7BAB7}"/>
              </a:ext>
            </a:extLst>
          </p:cNvPr>
          <p:cNvSpPr txBox="1"/>
          <p:nvPr/>
        </p:nvSpPr>
        <p:spPr>
          <a:xfrm>
            <a:off x="1411585" y="742121"/>
            <a:ext cx="9368830" cy="830997"/>
          </a:xfrm>
          <a:prstGeom prst="rect">
            <a:avLst/>
          </a:prstGeom>
          <a:noFill/>
        </p:spPr>
        <p:txBody>
          <a:bodyPr wrap="square" rtlCol="0">
            <a:spAutoFit/>
          </a:bodyPr>
          <a:lstStyle/>
          <a:p>
            <a:r>
              <a:rPr lang="en-GB" sz="4800" dirty="0">
                <a:solidFill>
                  <a:schemeClr val="bg1"/>
                </a:solidFill>
                <a:latin typeface="Museo Sans 900" panose="02000000000000000000" pitchFamily="50" charset="0"/>
              </a:rPr>
              <a:t>Followership</a:t>
            </a:r>
          </a:p>
        </p:txBody>
      </p:sp>
    </p:spTree>
    <p:extLst>
      <p:ext uri="{BB962C8B-B14F-4D97-AF65-F5344CB8AC3E}">
        <p14:creationId xmlns:p14="http://schemas.microsoft.com/office/powerpoint/2010/main" val="214368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520521-408A-41D6-938E-A351369ECE22}"/>
              </a:ext>
            </a:extLst>
          </p:cNvPr>
          <p:cNvSpPr/>
          <p:nvPr/>
        </p:nvSpPr>
        <p:spPr>
          <a:xfrm>
            <a:off x="173421" y="173421"/>
            <a:ext cx="11792607" cy="64953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Content Placeholder 6" descr="A screenshot of a cell phone&#10;&#10;Description automatically generated">
            <a:extLst>
              <a:ext uri="{FF2B5EF4-FFF2-40B4-BE49-F238E27FC236}">
                <a16:creationId xmlns:a16="http://schemas.microsoft.com/office/drawing/2014/main" id="{3860DC64-542C-4068-B274-B1C93E37BD8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240" b="3374"/>
          <a:stretch/>
        </p:blipFill>
        <p:spPr>
          <a:xfrm>
            <a:off x="1813560" y="153328"/>
            <a:ext cx="7940040" cy="6664946"/>
          </a:xfrm>
          <a:prstGeom prst="rect">
            <a:avLst/>
          </a:prstGeom>
        </p:spPr>
      </p:pic>
    </p:spTree>
    <p:extLst>
      <p:ext uri="{BB962C8B-B14F-4D97-AF65-F5344CB8AC3E}">
        <p14:creationId xmlns:p14="http://schemas.microsoft.com/office/powerpoint/2010/main" val="422139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520521-408A-41D6-938E-A351369ECE22}"/>
              </a:ext>
            </a:extLst>
          </p:cNvPr>
          <p:cNvSpPr/>
          <p:nvPr/>
        </p:nvSpPr>
        <p:spPr>
          <a:xfrm>
            <a:off x="173421" y="173421"/>
            <a:ext cx="11792607" cy="64953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169D668-A2E1-4EC8-AB22-A7605D1C75AD}"/>
              </a:ext>
            </a:extLst>
          </p:cNvPr>
          <p:cNvSpPr>
            <a:spLocks noGrp="1"/>
          </p:cNvSpPr>
          <p:nvPr>
            <p:ph idx="1"/>
          </p:nvPr>
        </p:nvSpPr>
        <p:spPr>
          <a:xfrm>
            <a:off x="609599" y="1600205"/>
            <a:ext cx="10170815" cy="716275"/>
          </a:xfrm>
        </p:spPr>
        <p:txBody>
          <a:bodyPr/>
          <a:lstStyle/>
          <a:p>
            <a:pPr marL="0" indent="0">
              <a:buNone/>
            </a:pPr>
            <a:r>
              <a:rPr lang="en-GB" sz="2800" i="1" dirty="0">
                <a:solidFill>
                  <a:schemeClr val="bg1"/>
                </a:solidFill>
              </a:rPr>
              <a:t>Definitions: </a:t>
            </a:r>
          </a:p>
          <a:p>
            <a:pPr marL="0" indent="0">
              <a:buNone/>
            </a:pPr>
            <a:endParaRPr lang="en-GB" sz="2800" i="1" dirty="0">
              <a:solidFill>
                <a:schemeClr val="bg1"/>
              </a:solidFill>
            </a:endParaRPr>
          </a:p>
          <a:p>
            <a:pPr marL="0" indent="0">
              <a:buNone/>
            </a:pPr>
            <a:r>
              <a:rPr lang="en-GB" sz="2800" dirty="0">
                <a:solidFill>
                  <a:schemeClr val="bg1"/>
                </a:solidFill>
              </a:rPr>
              <a:t>‘The art of getting someone to do something you want done because they want to do it’</a:t>
            </a:r>
          </a:p>
          <a:p>
            <a:pPr marL="0" indent="0">
              <a:buNone/>
            </a:pPr>
            <a:endParaRPr lang="en-GB" sz="2800" dirty="0">
              <a:solidFill>
                <a:schemeClr val="bg1"/>
              </a:solidFill>
            </a:endParaRPr>
          </a:p>
          <a:p>
            <a:pPr marL="0" indent="0">
              <a:buNone/>
            </a:pPr>
            <a:r>
              <a:rPr lang="en-GB" sz="2800" dirty="0">
                <a:solidFill>
                  <a:schemeClr val="bg1"/>
                </a:solidFill>
              </a:rPr>
              <a:t>‘A process of social influence, which maximises the efforts of others, towards the achievement of a goal’</a:t>
            </a:r>
          </a:p>
          <a:p>
            <a:pPr marL="0" indent="0">
              <a:buNone/>
            </a:pPr>
            <a:endParaRPr lang="en-GB" sz="2800" dirty="0">
              <a:solidFill>
                <a:schemeClr val="bg1"/>
              </a:solidFill>
            </a:endParaRPr>
          </a:p>
          <a:p>
            <a:pPr marL="0" indent="0">
              <a:buNone/>
            </a:pPr>
            <a:endParaRPr lang="en-GB" sz="2800" dirty="0">
              <a:solidFill>
                <a:schemeClr val="bg1"/>
              </a:solidFill>
            </a:endParaRPr>
          </a:p>
          <a:p>
            <a:pPr marL="0" indent="0">
              <a:buNone/>
            </a:pPr>
            <a:endParaRPr lang="en-GB" sz="2800" dirty="0">
              <a:solidFill>
                <a:schemeClr val="bg1"/>
              </a:solidFill>
            </a:endParaRPr>
          </a:p>
          <a:p>
            <a:pPr marL="0" indent="0">
              <a:buNone/>
            </a:pPr>
            <a:endParaRPr lang="en-GB" dirty="0">
              <a:solidFill>
                <a:schemeClr val="bg1"/>
              </a:solidFill>
            </a:endParaRPr>
          </a:p>
        </p:txBody>
      </p:sp>
      <p:sp>
        <p:nvSpPr>
          <p:cNvPr id="4" name="TextBox 3">
            <a:extLst>
              <a:ext uri="{FF2B5EF4-FFF2-40B4-BE49-F238E27FC236}">
                <a16:creationId xmlns:a16="http://schemas.microsoft.com/office/drawing/2014/main" id="{B3AF1BCB-3DBA-422F-A6FF-7F9D26A7BAB7}"/>
              </a:ext>
            </a:extLst>
          </p:cNvPr>
          <p:cNvSpPr txBox="1"/>
          <p:nvPr/>
        </p:nvSpPr>
        <p:spPr>
          <a:xfrm>
            <a:off x="1411585" y="742121"/>
            <a:ext cx="9368830" cy="830997"/>
          </a:xfrm>
          <a:prstGeom prst="rect">
            <a:avLst/>
          </a:prstGeom>
          <a:noFill/>
        </p:spPr>
        <p:txBody>
          <a:bodyPr wrap="square" rtlCol="0">
            <a:spAutoFit/>
          </a:bodyPr>
          <a:lstStyle/>
          <a:p>
            <a:r>
              <a:rPr lang="en-GB" sz="4800" dirty="0">
                <a:solidFill>
                  <a:schemeClr val="bg1"/>
                </a:solidFill>
                <a:latin typeface="Museo Sans 900" panose="02000000000000000000" pitchFamily="50" charset="0"/>
              </a:rPr>
              <a:t>Leadership</a:t>
            </a:r>
          </a:p>
        </p:txBody>
      </p:sp>
    </p:spTree>
    <p:extLst>
      <p:ext uri="{BB962C8B-B14F-4D97-AF65-F5344CB8AC3E}">
        <p14:creationId xmlns:p14="http://schemas.microsoft.com/office/powerpoint/2010/main" val="352142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3E7D4D-0B96-4DDD-9177-952D3CE5D606}"/>
              </a:ext>
            </a:extLst>
          </p:cNvPr>
          <p:cNvPicPr>
            <a:picLocks noChangeAspect="1"/>
          </p:cNvPicPr>
          <p:nvPr/>
        </p:nvPicPr>
        <p:blipFill rotWithShape="1">
          <a:blip r:embed="rId3"/>
          <a:srcRect l="33750" t="26878" r="29625" b="26655"/>
          <a:stretch/>
        </p:blipFill>
        <p:spPr>
          <a:xfrm>
            <a:off x="1043940" y="-174688"/>
            <a:ext cx="10104120" cy="7207376"/>
          </a:xfrm>
          <a:prstGeom prst="rect">
            <a:avLst/>
          </a:prstGeom>
        </p:spPr>
      </p:pic>
      <p:sp>
        <p:nvSpPr>
          <p:cNvPr id="2" name="Title 1">
            <a:extLst>
              <a:ext uri="{FF2B5EF4-FFF2-40B4-BE49-F238E27FC236}">
                <a16:creationId xmlns:a16="http://schemas.microsoft.com/office/drawing/2014/main" id="{E1F18590-A3AE-4C25-B847-9104EB37C594}"/>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348228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DD0B73-3314-4CDB-80C5-80C335B27975}"/>
              </a:ext>
            </a:extLst>
          </p:cNvPr>
          <p:cNvSpPr/>
          <p:nvPr/>
        </p:nvSpPr>
        <p:spPr>
          <a:xfrm>
            <a:off x="173421" y="173421"/>
            <a:ext cx="11792607" cy="64953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1F18590-A3AE-4C25-B847-9104EB37C594}"/>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726AA51-CBA2-47E9-9EDE-09EFF8409F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9282" y="189186"/>
            <a:ext cx="8681068" cy="6455557"/>
          </a:xfrm>
        </p:spPr>
      </p:pic>
    </p:spTree>
    <p:extLst>
      <p:ext uri="{BB962C8B-B14F-4D97-AF65-F5344CB8AC3E}">
        <p14:creationId xmlns:p14="http://schemas.microsoft.com/office/powerpoint/2010/main" val="385678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520521-408A-41D6-938E-A351369ECE22}"/>
              </a:ext>
            </a:extLst>
          </p:cNvPr>
          <p:cNvSpPr/>
          <p:nvPr/>
        </p:nvSpPr>
        <p:spPr>
          <a:xfrm>
            <a:off x="173421" y="173421"/>
            <a:ext cx="11792607" cy="64953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169D668-A2E1-4EC8-AB22-A7605D1C75AD}"/>
              </a:ext>
            </a:extLst>
          </p:cNvPr>
          <p:cNvSpPr>
            <a:spLocks noGrp="1"/>
          </p:cNvSpPr>
          <p:nvPr>
            <p:ph idx="1"/>
          </p:nvPr>
        </p:nvSpPr>
        <p:spPr/>
        <p:txBody>
          <a:bodyPr/>
          <a:lstStyle/>
          <a:p>
            <a:pPr marL="0" indent="0">
              <a:buNone/>
            </a:pPr>
            <a:r>
              <a:rPr lang="en-GB" sz="2800" i="1" dirty="0">
                <a:solidFill>
                  <a:schemeClr val="bg1"/>
                </a:solidFill>
              </a:rPr>
              <a:t>Definition: A</a:t>
            </a:r>
            <a:r>
              <a:rPr lang="en-GB" sz="2800" dirty="0">
                <a:solidFill>
                  <a:schemeClr val="bg1"/>
                </a:solidFill>
              </a:rPr>
              <a:t> group of people working together toward a shared goal</a:t>
            </a:r>
            <a:endParaRPr lang="en-GB" sz="1600" dirty="0">
              <a:solidFill>
                <a:schemeClr val="bg1"/>
              </a:solidFill>
            </a:endParaRPr>
          </a:p>
          <a:p>
            <a:pPr marL="0" indent="0">
              <a:buNone/>
            </a:pPr>
            <a:endParaRPr lang="en-GB" sz="1800" dirty="0">
              <a:solidFill>
                <a:schemeClr val="bg1"/>
              </a:solidFill>
            </a:endParaRPr>
          </a:p>
          <a:p>
            <a:pPr marL="0" indent="0">
              <a:buNone/>
            </a:pPr>
            <a:r>
              <a:rPr lang="en-GB" sz="3600" dirty="0">
                <a:solidFill>
                  <a:schemeClr val="bg1"/>
                </a:solidFill>
              </a:rPr>
              <a:t>Benefits:</a:t>
            </a:r>
          </a:p>
          <a:p>
            <a:r>
              <a:rPr lang="en-GB" dirty="0">
                <a:solidFill>
                  <a:schemeClr val="bg1"/>
                </a:solidFill>
              </a:rPr>
              <a:t>Better decisions and increased effectiveness</a:t>
            </a:r>
          </a:p>
          <a:p>
            <a:r>
              <a:rPr lang="en-GB" dirty="0">
                <a:solidFill>
                  <a:schemeClr val="bg1"/>
                </a:solidFill>
              </a:rPr>
              <a:t>Increased self-direction and motivation</a:t>
            </a:r>
          </a:p>
          <a:p>
            <a:r>
              <a:rPr lang="en-GB" dirty="0">
                <a:solidFill>
                  <a:schemeClr val="bg1"/>
                </a:solidFill>
              </a:rPr>
              <a:t>Shared responsibility</a:t>
            </a:r>
          </a:p>
          <a:p>
            <a:r>
              <a:rPr lang="en-GB" dirty="0">
                <a:solidFill>
                  <a:schemeClr val="bg1"/>
                </a:solidFill>
              </a:rPr>
              <a:t>Realising potential </a:t>
            </a:r>
          </a:p>
          <a:p>
            <a:r>
              <a:rPr lang="en-GB" dirty="0">
                <a:solidFill>
                  <a:schemeClr val="bg1"/>
                </a:solidFill>
              </a:rPr>
              <a:t>Sustainability</a:t>
            </a:r>
          </a:p>
        </p:txBody>
      </p:sp>
      <p:sp>
        <p:nvSpPr>
          <p:cNvPr id="4" name="TextBox 3">
            <a:extLst>
              <a:ext uri="{FF2B5EF4-FFF2-40B4-BE49-F238E27FC236}">
                <a16:creationId xmlns:a16="http://schemas.microsoft.com/office/drawing/2014/main" id="{B3AF1BCB-3DBA-422F-A6FF-7F9D26A7BAB7}"/>
              </a:ext>
            </a:extLst>
          </p:cNvPr>
          <p:cNvSpPr txBox="1"/>
          <p:nvPr/>
        </p:nvSpPr>
        <p:spPr>
          <a:xfrm>
            <a:off x="1411585" y="742121"/>
            <a:ext cx="9368830" cy="830997"/>
          </a:xfrm>
          <a:prstGeom prst="rect">
            <a:avLst/>
          </a:prstGeom>
          <a:noFill/>
        </p:spPr>
        <p:txBody>
          <a:bodyPr wrap="square" rtlCol="0">
            <a:spAutoFit/>
          </a:bodyPr>
          <a:lstStyle/>
          <a:p>
            <a:r>
              <a:rPr lang="en-GB" sz="4800" dirty="0">
                <a:solidFill>
                  <a:schemeClr val="bg1"/>
                </a:solidFill>
                <a:latin typeface="Museo Sans 900" panose="02000000000000000000" pitchFamily="50" charset="0"/>
              </a:rPr>
              <a:t>Collective leadership</a:t>
            </a:r>
          </a:p>
        </p:txBody>
      </p:sp>
    </p:spTree>
    <p:extLst>
      <p:ext uri="{BB962C8B-B14F-4D97-AF65-F5344CB8AC3E}">
        <p14:creationId xmlns:p14="http://schemas.microsoft.com/office/powerpoint/2010/main" val="15437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520521-408A-41D6-938E-A351369ECE22}"/>
              </a:ext>
            </a:extLst>
          </p:cNvPr>
          <p:cNvSpPr/>
          <p:nvPr/>
        </p:nvSpPr>
        <p:spPr>
          <a:xfrm>
            <a:off x="173421" y="173421"/>
            <a:ext cx="11792607" cy="64953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169D668-A2E1-4EC8-AB22-A7605D1C75AD}"/>
              </a:ext>
            </a:extLst>
          </p:cNvPr>
          <p:cNvSpPr>
            <a:spLocks noGrp="1"/>
          </p:cNvSpPr>
          <p:nvPr>
            <p:ph idx="1"/>
          </p:nvPr>
        </p:nvSpPr>
        <p:spPr/>
        <p:txBody>
          <a:bodyPr/>
          <a:lstStyle/>
          <a:p>
            <a:pPr marL="0" indent="0">
              <a:buNone/>
            </a:pPr>
            <a:r>
              <a:rPr lang="en-GB" sz="2800" i="1" dirty="0">
                <a:solidFill>
                  <a:schemeClr val="bg1"/>
                </a:solidFill>
              </a:rPr>
              <a:t>Definition: </a:t>
            </a:r>
            <a:r>
              <a:rPr lang="en-GB" sz="2800" dirty="0">
                <a:solidFill>
                  <a:schemeClr val="bg1"/>
                </a:solidFill>
              </a:rPr>
              <a:t>Collective, distributed, bottom-up, facilitative and emergent.</a:t>
            </a:r>
            <a:endParaRPr lang="en-GB" sz="1600" dirty="0">
              <a:solidFill>
                <a:schemeClr val="bg1"/>
              </a:solidFill>
            </a:endParaRPr>
          </a:p>
          <a:p>
            <a:pPr marL="0" indent="0">
              <a:buNone/>
            </a:pPr>
            <a:endParaRPr lang="en-GB" sz="1800" dirty="0">
              <a:solidFill>
                <a:schemeClr val="bg1"/>
              </a:solidFill>
            </a:endParaRPr>
          </a:p>
          <a:p>
            <a:pPr marL="0" indent="0">
              <a:buNone/>
            </a:pPr>
            <a:r>
              <a:rPr lang="en-GB" sz="3600" dirty="0">
                <a:solidFill>
                  <a:schemeClr val="bg1"/>
                </a:solidFill>
              </a:rPr>
              <a:t>Benefits:</a:t>
            </a:r>
          </a:p>
          <a:p>
            <a:r>
              <a:rPr lang="en-GB" dirty="0">
                <a:solidFill>
                  <a:schemeClr val="bg1"/>
                </a:solidFill>
              </a:rPr>
              <a:t>Context-aware</a:t>
            </a:r>
          </a:p>
          <a:p>
            <a:r>
              <a:rPr lang="en-GB" dirty="0">
                <a:solidFill>
                  <a:schemeClr val="bg1"/>
                </a:solidFill>
              </a:rPr>
              <a:t>Empowering</a:t>
            </a:r>
          </a:p>
          <a:p>
            <a:r>
              <a:rPr lang="en-GB" dirty="0">
                <a:solidFill>
                  <a:schemeClr val="bg1"/>
                </a:solidFill>
              </a:rPr>
              <a:t>Responsive and responsible</a:t>
            </a:r>
          </a:p>
          <a:p>
            <a:r>
              <a:rPr lang="en-GB" dirty="0">
                <a:solidFill>
                  <a:schemeClr val="bg1"/>
                </a:solidFill>
              </a:rPr>
              <a:t>Accountability</a:t>
            </a:r>
          </a:p>
          <a:p>
            <a:r>
              <a:rPr lang="en-GB" dirty="0">
                <a:solidFill>
                  <a:schemeClr val="bg1"/>
                </a:solidFill>
              </a:rPr>
              <a:t>Transparency</a:t>
            </a:r>
            <a:endParaRPr lang="en-GB" sz="3600" dirty="0">
              <a:solidFill>
                <a:schemeClr val="bg1"/>
              </a:solidFill>
            </a:endParaRPr>
          </a:p>
        </p:txBody>
      </p:sp>
      <p:sp>
        <p:nvSpPr>
          <p:cNvPr id="4" name="TextBox 3">
            <a:extLst>
              <a:ext uri="{FF2B5EF4-FFF2-40B4-BE49-F238E27FC236}">
                <a16:creationId xmlns:a16="http://schemas.microsoft.com/office/drawing/2014/main" id="{B3AF1BCB-3DBA-422F-A6FF-7F9D26A7BAB7}"/>
              </a:ext>
            </a:extLst>
          </p:cNvPr>
          <p:cNvSpPr txBox="1"/>
          <p:nvPr/>
        </p:nvSpPr>
        <p:spPr>
          <a:xfrm>
            <a:off x="1411585" y="742121"/>
            <a:ext cx="9368830" cy="830997"/>
          </a:xfrm>
          <a:prstGeom prst="rect">
            <a:avLst/>
          </a:prstGeom>
          <a:noFill/>
        </p:spPr>
        <p:txBody>
          <a:bodyPr wrap="square" rtlCol="0">
            <a:spAutoFit/>
          </a:bodyPr>
          <a:lstStyle/>
          <a:p>
            <a:r>
              <a:rPr lang="en-GB" sz="4800" dirty="0">
                <a:solidFill>
                  <a:schemeClr val="bg1"/>
                </a:solidFill>
                <a:latin typeface="Museo Sans 900" panose="02000000000000000000" pitchFamily="50" charset="0"/>
              </a:rPr>
              <a:t>Network leadership</a:t>
            </a:r>
          </a:p>
        </p:txBody>
      </p:sp>
    </p:spTree>
    <p:extLst>
      <p:ext uri="{BB962C8B-B14F-4D97-AF65-F5344CB8AC3E}">
        <p14:creationId xmlns:p14="http://schemas.microsoft.com/office/powerpoint/2010/main" val="3981665026"/>
      </p:ext>
    </p:extLst>
  </p:cSld>
  <p:clrMapOvr>
    <a:masterClrMapping/>
  </p:clrMapOvr>
</p:sld>
</file>

<file path=ppt/theme/theme1.xml><?xml version="1.0" encoding="utf-8"?>
<a:theme xmlns:a="http://schemas.openxmlformats.org/drawingml/2006/main" name="Soil Association pp theme">
  <a:themeElements>
    <a:clrScheme name="Soil Association">
      <a:dk1>
        <a:sysClr val="windowText" lastClr="000000"/>
      </a:dk1>
      <a:lt1>
        <a:sysClr val="window" lastClr="FFFFFF"/>
      </a:lt1>
      <a:dk2>
        <a:srgbClr val="82C341"/>
      </a:dk2>
      <a:lt2>
        <a:srgbClr val="EEECE1"/>
      </a:lt2>
      <a:accent1>
        <a:srgbClr val="00AEEF"/>
      </a:accent1>
      <a:accent2>
        <a:srgbClr val="9A4912"/>
      </a:accent2>
      <a:accent3>
        <a:srgbClr val="82C341"/>
      </a:accent3>
      <a:accent4>
        <a:srgbClr val="FFCE34"/>
      </a:accent4>
      <a:accent5>
        <a:srgbClr val="B94700"/>
      </a:accent5>
      <a:accent6>
        <a:srgbClr val="FF0000"/>
      </a:accent6>
      <a:hlink>
        <a:srgbClr val="0000FF"/>
      </a:hlink>
      <a:folHlink>
        <a:srgbClr val="800080"/>
      </a:folHlink>
    </a:clrScheme>
    <a:fontScheme name="SAS PPT">
      <a:majorFont>
        <a:latin typeface="Museo Sans 500"/>
        <a:ea typeface=""/>
        <a:cs typeface=""/>
      </a:majorFont>
      <a:minorFont>
        <a:latin typeface="Museo Sans 5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oil Association pp theme" id="{E197969E-4325-433B-9D97-4802EFA265EF}" vid="{6463BA46-DC45-458F-953C-F4CB74E7A91D}"/>
    </a:ext>
  </a:extLst>
</a:theme>
</file>

<file path=ppt/theme/theme2.xml><?xml version="1.0" encoding="utf-8"?>
<a:theme xmlns:a="http://schemas.openxmlformats.org/drawingml/2006/main" name="2_Office Theme">
  <a:themeElements>
    <a:clrScheme name="Soil Association">
      <a:dk1>
        <a:sysClr val="windowText" lastClr="000000"/>
      </a:dk1>
      <a:lt1>
        <a:sysClr val="window" lastClr="FFFFFF"/>
      </a:lt1>
      <a:dk2>
        <a:srgbClr val="82C341"/>
      </a:dk2>
      <a:lt2>
        <a:srgbClr val="EEECE1"/>
      </a:lt2>
      <a:accent1>
        <a:srgbClr val="00AEEF"/>
      </a:accent1>
      <a:accent2>
        <a:srgbClr val="9A4912"/>
      </a:accent2>
      <a:accent3>
        <a:srgbClr val="82C341"/>
      </a:accent3>
      <a:accent4>
        <a:srgbClr val="FFCE34"/>
      </a:accent4>
      <a:accent5>
        <a:srgbClr val="B94700"/>
      </a:accent5>
      <a:accent6>
        <a:srgbClr val="FF0000"/>
      </a:accent6>
      <a:hlink>
        <a:srgbClr val="0000FF"/>
      </a:hlink>
      <a:folHlink>
        <a:srgbClr val="800080"/>
      </a:folHlink>
    </a:clrScheme>
    <a:fontScheme name="Custom 2">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Soil Association pp theme</Template>
  <TotalTime>8070</TotalTime>
  <Words>1441</Words>
  <Application>Microsoft Office PowerPoint</Application>
  <PresentationFormat>Widescreen</PresentationFormat>
  <Paragraphs>92</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Gill Sans MT</vt:lpstr>
      <vt:lpstr>Museo Sans 500</vt:lpstr>
      <vt:lpstr>Museo Sans 900</vt:lpstr>
      <vt:lpstr>Soil Association pp theme</vt:lpstr>
      <vt:lpstr>2_Office Theme</vt:lpstr>
      <vt:lpstr>Leadership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Webb</dc:creator>
  <cp:lastModifiedBy>Emma Cooper</cp:lastModifiedBy>
  <cp:revision>81</cp:revision>
  <cp:lastPrinted>2019-03-18T13:12:45Z</cp:lastPrinted>
  <dcterms:created xsi:type="dcterms:W3CDTF">2018-11-15T12:11:48Z</dcterms:created>
  <dcterms:modified xsi:type="dcterms:W3CDTF">2020-01-30T11:32:38Z</dcterms:modified>
</cp:coreProperties>
</file>